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1"/>
    <p:sldMasterId id="2147483785" r:id="rId2"/>
    <p:sldMasterId id="2147483798" r:id="rId3"/>
    <p:sldMasterId id="2147483728" r:id="rId4"/>
    <p:sldMasterId id="2147483899" r:id="rId5"/>
    <p:sldMasterId id="2147483912" r:id="rId6"/>
    <p:sldMasterId id="2147483931" r:id="rId7"/>
    <p:sldMasterId id="2147483944" r:id="rId8"/>
  </p:sldMasterIdLst>
  <p:notesMasterIdLst>
    <p:notesMasterId r:id="rId25"/>
  </p:notesMasterIdLst>
  <p:sldIdLst>
    <p:sldId id="583" r:id="rId9"/>
    <p:sldId id="679" r:id="rId10"/>
    <p:sldId id="259" r:id="rId11"/>
    <p:sldId id="1891" r:id="rId12"/>
    <p:sldId id="1892" r:id="rId13"/>
    <p:sldId id="530" r:id="rId14"/>
    <p:sldId id="1893" r:id="rId15"/>
    <p:sldId id="494" r:id="rId16"/>
    <p:sldId id="566" r:id="rId17"/>
    <p:sldId id="596" r:id="rId18"/>
    <p:sldId id="396" r:id="rId19"/>
    <p:sldId id="1895" r:id="rId20"/>
    <p:sldId id="585" r:id="rId21"/>
    <p:sldId id="634" r:id="rId22"/>
    <p:sldId id="1882" r:id="rId23"/>
    <p:sldId id="18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9" userDrawn="1">
          <p15:clr>
            <a:srgbClr val="A4A3A4"/>
          </p15:clr>
        </p15:guide>
        <p15:guide id="2" orient="horz" pos="3743" userDrawn="1">
          <p15:clr>
            <a:srgbClr val="A4A3A4"/>
          </p15:clr>
        </p15:guide>
        <p15:guide id="3" orient="horz" pos="4211" userDrawn="1">
          <p15:clr>
            <a:srgbClr val="A4A3A4"/>
          </p15:clr>
        </p15:guide>
        <p15:guide id="4" orient="horz" pos="117" userDrawn="1">
          <p15:clr>
            <a:srgbClr val="A4A3A4"/>
          </p15:clr>
        </p15:guide>
        <p15:guide id="5" orient="horz" pos="520" userDrawn="1">
          <p15:clr>
            <a:srgbClr val="A4A3A4"/>
          </p15:clr>
        </p15:guide>
        <p15:guide id="6" orient="horz" pos="2624" userDrawn="1">
          <p15:clr>
            <a:srgbClr val="A4A3A4"/>
          </p15:clr>
        </p15:guide>
        <p15:guide id="7" orient="horz" pos="437" userDrawn="1">
          <p15:clr>
            <a:srgbClr val="A4A3A4"/>
          </p15:clr>
        </p15:guide>
        <p15:guide id="8" orient="horz" pos="3025" userDrawn="1">
          <p15:clr>
            <a:srgbClr val="A4A3A4"/>
          </p15:clr>
        </p15:guide>
        <p15:guide id="9" orient="horz" pos="4118" userDrawn="1">
          <p15:clr>
            <a:srgbClr val="A4A3A4"/>
          </p15:clr>
        </p15:guide>
        <p15:guide id="10" pos="3840" userDrawn="1">
          <p15:clr>
            <a:srgbClr val="A4A3A4"/>
          </p15:clr>
        </p15:guide>
        <p15:guide id="11" pos="3705" userDrawn="1">
          <p15:clr>
            <a:srgbClr val="A4A3A4"/>
          </p15:clr>
        </p15:guide>
        <p15:guide id="12" pos="2823" userDrawn="1">
          <p15:clr>
            <a:srgbClr val="A4A3A4"/>
          </p15:clr>
        </p15:guide>
        <p15:guide id="13" pos="2608" userDrawn="1">
          <p15:clr>
            <a:srgbClr val="A4A3A4"/>
          </p15:clr>
        </p15:guide>
        <p15:guide id="14" pos="1511" userDrawn="1">
          <p15:clr>
            <a:srgbClr val="A4A3A4"/>
          </p15:clr>
        </p15:guide>
        <p15:guide id="15" pos="1181" userDrawn="1">
          <p15:clr>
            <a:srgbClr val="A4A3A4"/>
          </p15:clr>
        </p15:guide>
        <p15:guide id="16" pos="541" userDrawn="1">
          <p15:clr>
            <a:srgbClr val="A4A3A4"/>
          </p15:clr>
        </p15:guide>
        <p15:guide id="17" pos="181" userDrawn="1">
          <p15:clr>
            <a:srgbClr val="A4A3A4"/>
          </p15:clr>
        </p15:guide>
        <p15:guide id="18" pos="3972" userDrawn="1">
          <p15:clr>
            <a:srgbClr val="A4A3A4"/>
          </p15:clr>
        </p15:guide>
        <p15:guide id="19" pos="7503" userDrawn="1">
          <p15:clr>
            <a:srgbClr val="A4A3A4"/>
          </p15:clr>
        </p15:guide>
        <p15:guide id="20" pos="4633" userDrawn="1">
          <p15:clr>
            <a:srgbClr val="A4A3A4"/>
          </p15:clr>
        </p15:guide>
        <p15:guide id="21" pos="4417" userDrawn="1">
          <p15:clr>
            <a:srgbClr val="A4A3A4"/>
          </p15:clr>
        </p15:guide>
        <p15:guide id="22" pos="6344" userDrawn="1">
          <p15:clr>
            <a:srgbClr val="A4A3A4"/>
          </p15:clr>
        </p15:guide>
        <p15:guide id="23" pos="71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0065A5"/>
    <a:srgbClr val="0065A6"/>
    <a:srgbClr val="E7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4BEFA-6B87-49E4-8E84-F8FEEBB7335F}" v="95" dt="2023-03-27T09:38:00.625"/>
    <p1510:client id="{EF1239FB-AB6F-4088-B287-367AB6E01108}" v="100" dt="2023-03-27T16:55:48.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autoAdjust="0"/>
    <p:restoredTop sz="94671" autoAdjust="0"/>
  </p:normalViewPr>
  <p:slideViewPr>
    <p:cSldViewPr snapToGrid="0">
      <p:cViewPr varScale="1">
        <p:scale>
          <a:sx n="78" d="100"/>
          <a:sy n="78" d="100"/>
        </p:scale>
        <p:origin x="116" y="48"/>
      </p:cViewPr>
      <p:guideLst>
        <p:guide orient="horz" pos="1059"/>
        <p:guide orient="horz" pos="3743"/>
        <p:guide orient="horz" pos="4211"/>
        <p:guide orient="horz" pos="117"/>
        <p:guide orient="horz" pos="520"/>
        <p:guide orient="horz" pos="2624"/>
        <p:guide orient="horz" pos="437"/>
        <p:guide orient="horz" pos="3025"/>
        <p:guide orient="horz" pos="4118"/>
        <p:guide pos="3840"/>
        <p:guide pos="3705"/>
        <p:guide pos="2823"/>
        <p:guide pos="2608"/>
        <p:guide pos="1511"/>
        <p:guide pos="1181"/>
        <p:guide pos="541"/>
        <p:guide pos="181"/>
        <p:guide pos="3972"/>
        <p:guide pos="7503"/>
        <p:guide pos="4633"/>
        <p:guide pos="4417"/>
        <p:guide pos="6344"/>
        <p:guide pos="717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Oura" userId="dd50b8c4-3630-4983-8b45-0d2342f4339e" providerId="ADAL" clId="{EF1239FB-AB6F-4088-B287-367AB6E01108}"/>
    <pc:docChg chg="undo custSel delSld modSld">
      <pc:chgData name="Christopher Oura" userId="dd50b8c4-3630-4983-8b45-0d2342f4339e" providerId="ADAL" clId="{EF1239FB-AB6F-4088-B287-367AB6E01108}" dt="2023-03-27T16:56:16.820" v="283" actId="255"/>
      <pc:docMkLst>
        <pc:docMk/>
      </pc:docMkLst>
      <pc:sldChg chg="modSp mod">
        <pc:chgData name="Christopher Oura" userId="dd50b8c4-3630-4983-8b45-0d2342f4339e" providerId="ADAL" clId="{EF1239FB-AB6F-4088-B287-367AB6E01108}" dt="2023-03-27T10:08:22.669" v="32" actId="1076"/>
        <pc:sldMkLst>
          <pc:docMk/>
          <pc:sldMk cId="1184338834" sldId="259"/>
        </pc:sldMkLst>
        <pc:picChg chg="mod">
          <ac:chgData name="Christopher Oura" userId="dd50b8c4-3630-4983-8b45-0d2342f4339e" providerId="ADAL" clId="{EF1239FB-AB6F-4088-B287-367AB6E01108}" dt="2023-03-27T10:08:22.669" v="32" actId="1076"/>
          <ac:picMkLst>
            <pc:docMk/>
            <pc:sldMk cId="1184338834" sldId="259"/>
            <ac:picMk id="8" creationId="{00000000-0000-0000-0000-000000000000}"/>
          </ac:picMkLst>
        </pc:picChg>
        <pc:picChg chg="mod">
          <ac:chgData name="Christopher Oura" userId="dd50b8c4-3630-4983-8b45-0d2342f4339e" providerId="ADAL" clId="{EF1239FB-AB6F-4088-B287-367AB6E01108}" dt="2023-03-27T10:08:04.178" v="24" actId="1076"/>
          <ac:picMkLst>
            <pc:docMk/>
            <pc:sldMk cId="1184338834" sldId="259"/>
            <ac:picMk id="4098" creationId="{00000000-0000-0000-0000-000000000000}"/>
          </ac:picMkLst>
        </pc:picChg>
        <pc:picChg chg="mod">
          <ac:chgData name="Christopher Oura" userId="dd50b8c4-3630-4983-8b45-0d2342f4339e" providerId="ADAL" clId="{EF1239FB-AB6F-4088-B287-367AB6E01108}" dt="2023-03-27T10:08:10.520" v="26" actId="14100"/>
          <ac:picMkLst>
            <pc:docMk/>
            <pc:sldMk cId="1184338834" sldId="259"/>
            <ac:picMk id="4100" creationId="{00000000-0000-0000-0000-000000000000}"/>
          </ac:picMkLst>
        </pc:picChg>
        <pc:picChg chg="mod">
          <ac:chgData name="Christopher Oura" userId="dd50b8c4-3630-4983-8b45-0d2342f4339e" providerId="ADAL" clId="{EF1239FB-AB6F-4088-B287-367AB6E01108}" dt="2023-03-27T10:08:17.144" v="29" actId="1076"/>
          <ac:picMkLst>
            <pc:docMk/>
            <pc:sldMk cId="1184338834" sldId="259"/>
            <ac:picMk id="4102" creationId="{00000000-0000-0000-0000-000000000000}"/>
          </ac:picMkLst>
        </pc:picChg>
      </pc:sldChg>
      <pc:sldChg chg="delSp del mod">
        <pc:chgData name="Christopher Oura" userId="dd50b8c4-3630-4983-8b45-0d2342f4339e" providerId="ADAL" clId="{EF1239FB-AB6F-4088-B287-367AB6E01108}" dt="2023-03-27T16:51:28.833" v="257" actId="47"/>
        <pc:sldMkLst>
          <pc:docMk/>
          <pc:sldMk cId="1607772487" sldId="280"/>
        </pc:sldMkLst>
        <pc:spChg chg="del">
          <ac:chgData name="Christopher Oura" userId="dd50b8c4-3630-4983-8b45-0d2342f4339e" providerId="ADAL" clId="{EF1239FB-AB6F-4088-B287-367AB6E01108}" dt="2023-03-27T16:50:47.800" v="251" actId="21"/>
          <ac:spMkLst>
            <pc:docMk/>
            <pc:sldMk cId="1607772487" sldId="280"/>
            <ac:spMk id="7" creationId="{17C0D872-2799-BFF3-ECF2-131B0B7EA301}"/>
          </ac:spMkLst>
        </pc:spChg>
        <pc:picChg chg="del">
          <ac:chgData name="Christopher Oura" userId="dd50b8c4-3630-4983-8b45-0d2342f4339e" providerId="ADAL" clId="{EF1239FB-AB6F-4088-B287-367AB6E01108}" dt="2023-03-27T16:50:10.834" v="244" actId="21"/>
          <ac:picMkLst>
            <pc:docMk/>
            <pc:sldMk cId="1607772487" sldId="280"/>
            <ac:picMk id="4" creationId="{8AE948CE-59C8-2E40-EBE8-A334F04F8D5B}"/>
          </ac:picMkLst>
        </pc:picChg>
      </pc:sldChg>
      <pc:sldChg chg="modSp mod">
        <pc:chgData name="Christopher Oura" userId="dd50b8c4-3630-4983-8b45-0d2342f4339e" providerId="ADAL" clId="{EF1239FB-AB6F-4088-B287-367AB6E01108}" dt="2023-03-27T10:26:51.204" v="157" actId="14100"/>
        <pc:sldMkLst>
          <pc:docMk/>
          <pc:sldMk cId="228026987" sldId="396"/>
        </pc:sldMkLst>
        <pc:spChg chg="mod">
          <ac:chgData name="Christopher Oura" userId="dd50b8c4-3630-4983-8b45-0d2342f4339e" providerId="ADAL" clId="{EF1239FB-AB6F-4088-B287-367AB6E01108}" dt="2023-03-27T10:11:13.731" v="54" actId="1076"/>
          <ac:spMkLst>
            <pc:docMk/>
            <pc:sldMk cId="228026987" sldId="396"/>
            <ac:spMk id="2" creationId="{00000000-0000-0000-0000-000000000000}"/>
          </ac:spMkLst>
        </pc:spChg>
        <pc:picChg chg="mod">
          <ac:chgData name="Christopher Oura" userId="dd50b8c4-3630-4983-8b45-0d2342f4339e" providerId="ADAL" clId="{EF1239FB-AB6F-4088-B287-367AB6E01108}" dt="2023-03-27T10:11:18.541" v="56" actId="1076"/>
          <ac:picMkLst>
            <pc:docMk/>
            <pc:sldMk cId="228026987" sldId="396"/>
            <ac:picMk id="4" creationId="{00000000-0000-0000-0000-000000000000}"/>
          </ac:picMkLst>
        </pc:picChg>
        <pc:picChg chg="mod">
          <ac:chgData name="Christopher Oura" userId="dd50b8c4-3630-4983-8b45-0d2342f4339e" providerId="ADAL" clId="{EF1239FB-AB6F-4088-B287-367AB6E01108}" dt="2023-03-27T10:26:51.204" v="157" actId="14100"/>
          <ac:picMkLst>
            <pc:docMk/>
            <pc:sldMk cId="228026987" sldId="396"/>
            <ac:picMk id="1026" creationId="{00000000-0000-0000-0000-000000000000}"/>
          </ac:picMkLst>
        </pc:picChg>
      </pc:sldChg>
      <pc:sldChg chg="modSp mod">
        <pc:chgData name="Christopher Oura" userId="dd50b8c4-3630-4983-8b45-0d2342f4339e" providerId="ADAL" clId="{EF1239FB-AB6F-4088-B287-367AB6E01108}" dt="2023-03-27T10:24:50.563" v="139" actId="113"/>
        <pc:sldMkLst>
          <pc:docMk/>
          <pc:sldMk cId="1394956101" sldId="494"/>
        </pc:sldMkLst>
        <pc:spChg chg="mod">
          <ac:chgData name="Christopher Oura" userId="dd50b8c4-3630-4983-8b45-0d2342f4339e" providerId="ADAL" clId="{EF1239FB-AB6F-4088-B287-367AB6E01108}" dt="2023-03-27T10:24:50.563" v="139" actId="113"/>
          <ac:spMkLst>
            <pc:docMk/>
            <pc:sldMk cId="1394956101" sldId="494"/>
            <ac:spMk id="3" creationId="{00000000-0000-0000-0000-000000000000}"/>
          </ac:spMkLst>
        </pc:spChg>
      </pc:sldChg>
      <pc:sldChg chg="modSp mod">
        <pc:chgData name="Christopher Oura" userId="dd50b8c4-3630-4983-8b45-0d2342f4339e" providerId="ADAL" clId="{EF1239FB-AB6F-4088-B287-367AB6E01108}" dt="2023-03-27T10:08:55.298" v="38" actId="1076"/>
        <pc:sldMkLst>
          <pc:docMk/>
          <pc:sldMk cId="2263131863" sldId="530"/>
        </pc:sldMkLst>
        <pc:spChg chg="mod">
          <ac:chgData name="Christopher Oura" userId="dd50b8c4-3630-4983-8b45-0d2342f4339e" providerId="ADAL" clId="{EF1239FB-AB6F-4088-B287-367AB6E01108}" dt="2023-03-27T10:08:52.026" v="37" actId="14100"/>
          <ac:spMkLst>
            <pc:docMk/>
            <pc:sldMk cId="2263131863" sldId="530"/>
            <ac:spMk id="3"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5"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7"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8"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9"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0"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2"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4"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5"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6"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7"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8"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19"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0"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1"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2"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3"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5"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6"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27"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1"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2"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3"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5"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6"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37" creationId="{00000000-0000-0000-0000-000000000000}"/>
          </ac:spMkLst>
        </pc:spChg>
        <pc:spChg chg="mod">
          <ac:chgData name="Christopher Oura" userId="dd50b8c4-3630-4983-8b45-0d2342f4339e" providerId="ADAL" clId="{EF1239FB-AB6F-4088-B287-367AB6E01108}" dt="2023-03-27T10:08:55.298" v="38" actId="1076"/>
          <ac:spMkLst>
            <pc:docMk/>
            <pc:sldMk cId="2263131863" sldId="530"/>
            <ac:spMk id="38" creationId="{553831B3-4E82-4436-8134-167B20E3233F}"/>
          </ac:spMkLst>
        </pc:spChg>
        <pc:spChg chg="mod">
          <ac:chgData name="Christopher Oura" userId="dd50b8c4-3630-4983-8b45-0d2342f4339e" providerId="ADAL" clId="{EF1239FB-AB6F-4088-B287-367AB6E01108}" dt="2023-03-27T10:08:52.026" v="37" actId="14100"/>
          <ac:spMkLst>
            <pc:docMk/>
            <pc:sldMk cId="2263131863" sldId="530"/>
            <ac:spMk id="39"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0"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1"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2"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5"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6"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7" creationId="{00000000-0000-0000-0000-000000000000}"/>
          </ac:spMkLst>
        </pc:spChg>
        <pc:spChg chg="mod">
          <ac:chgData name="Christopher Oura" userId="dd50b8c4-3630-4983-8b45-0d2342f4339e" providerId="ADAL" clId="{EF1239FB-AB6F-4088-B287-367AB6E01108}" dt="2023-03-27T10:08:52.026" v="37" actId="14100"/>
          <ac:spMkLst>
            <pc:docMk/>
            <pc:sldMk cId="2263131863" sldId="530"/>
            <ac:spMk id="48" creationId="{00000000-0000-0000-0000-000000000000}"/>
          </ac:spMkLst>
        </pc:spChg>
        <pc:grpChg chg="mod">
          <ac:chgData name="Christopher Oura" userId="dd50b8c4-3630-4983-8b45-0d2342f4339e" providerId="ADAL" clId="{EF1239FB-AB6F-4088-B287-367AB6E01108}" dt="2023-03-27T10:08:52.026" v="37" actId="14100"/>
          <ac:grpSpMkLst>
            <pc:docMk/>
            <pc:sldMk cId="2263131863" sldId="530"/>
            <ac:grpSpMk id="2" creationId="{AA5BB41F-69B5-8141-626A-6C26C52D72BF}"/>
          </ac:grpSpMkLst>
        </pc:grpChg>
        <pc:picChg chg="mod">
          <ac:chgData name="Christopher Oura" userId="dd50b8c4-3630-4983-8b45-0d2342f4339e" providerId="ADAL" clId="{EF1239FB-AB6F-4088-B287-367AB6E01108}" dt="2023-03-27T10:08:52.026" v="37" actId="14100"/>
          <ac:picMkLst>
            <pc:docMk/>
            <pc:sldMk cId="2263131863" sldId="530"/>
            <ac:picMk id="43" creationId="{EB5F7190-1D86-457D-9436-85E9DEB31530}"/>
          </ac:picMkLst>
        </pc:picChg>
      </pc:sldChg>
      <pc:sldChg chg="modSp mod">
        <pc:chgData name="Christopher Oura" userId="dd50b8c4-3630-4983-8b45-0d2342f4339e" providerId="ADAL" clId="{EF1239FB-AB6F-4088-B287-367AB6E01108}" dt="2023-03-27T10:27:06.177" v="163" actId="1076"/>
        <pc:sldMkLst>
          <pc:docMk/>
          <pc:sldMk cId="3444434820" sldId="566"/>
        </pc:sldMkLst>
        <pc:spChg chg="mod">
          <ac:chgData name="Christopher Oura" userId="dd50b8c4-3630-4983-8b45-0d2342f4339e" providerId="ADAL" clId="{EF1239FB-AB6F-4088-B287-367AB6E01108}" dt="2023-03-27T10:09:16.188" v="45" actId="1076"/>
          <ac:spMkLst>
            <pc:docMk/>
            <pc:sldMk cId="3444434820" sldId="566"/>
            <ac:spMk id="5" creationId="{00000000-0000-0000-0000-000000000000}"/>
          </ac:spMkLst>
        </pc:spChg>
        <pc:picChg chg="mod">
          <ac:chgData name="Christopher Oura" userId="dd50b8c4-3630-4983-8b45-0d2342f4339e" providerId="ADAL" clId="{EF1239FB-AB6F-4088-B287-367AB6E01108}" dt="2023-03-27T10:27:04.034" v="162" actId="1076"/>
          <ac:picMkLst>
            <pc:docMk/>
            <pc:sldMk cId="3444434820" sldId="566"/>
            <ac:picMk id="4101" creationId="{00000000-0000-0000-0000-000000000000}"/>
          </ac:picMkLst>
        </pc:picChg>
        <pc:picChg chg="mod">
          <ac:chgData name="Christopher Oura" userId="dd50b8c4-3630-4983-8b45-0d2342f4339e" providerId="ADAL" clId="{EF1239FB-AB6F-4088-B287-367AB6E01108}" dt="2023-03-27T10:27:06.177" v="163" actId="1076"/>
          <ac:picMkLst>
            <pc:docMk/>
            <pc:sldMk cId="3444434820" sldId="566"/>
            <ac:picMk id="4102" creationId="{00000000-0000-0000-0000-000000000000}"/>
          </ac:picMkLst>
        </pc:picChg>
        <pc:picChg chg="mod">
          <ac:chgData name="Christopher Oura" userId="dd50b8c4-3630-4983-8b45-0d2342f4339e" providerId="ADAL" clId="{EF1239FB-AB6F-4088-B287-367AB6E01108}" dt="2023-03-27T10:27:02.661" v="161" actId="1076"/>
          <ac:picMkLst>
            <pc:docMk/>
            <pc:sldMk cId="3444434820" sldId="566"/>
            <ac:picMk id="4103" creationId="{00000000-0000-0000-0000-000000000000}"/>
          </ac:picMkLst>
        </pc:picChg>
      </pc:sldChg>
      <pc:sldChg chg="addSp delSp modSp mod">
        <pc:chgData name="Christopher Oura" userId="dd50b8c4-3630-4983-8b45-0d2342f4339e" providerId="ADAL" clId="{EF1239FB-AB6F-4088-B287-367AB6E01108}" dt="2023-03-27T16:34:18.469" v="172" actId="1036"/>
        <pc:sldMkLst>
          <pc:docMk/>
          <pc:sldMk cId="482143951" sldId="583"/>
        </pc:sldMkLst>
        <pc:spChg chg="mod">
          <ac:chgData name="Christopher Oura" userId="dd50b8c4-3630-4983-8b45-0d2342f4339e" providerId="ADAL" clId="{EF1239FB-AB6F-4088-B287-367AB6E01108}" dt="2023-03-27T16:33:48.200" v="171" actId="6549"/>
          <ac:spMkLst>
            <pc:docMk/>
            <pc:sldMk cId="482143951" sldId="583"/>
            <ac:spMk id="2" creationId="{00000000-0000-0000-0000-000000000000}"/>
          </ac:spMkLst>
        </pc:spChg>
        <pc:spChg chg="mod">
          <ac:chgData name="Christopher Oura" userId="dd50b8c4-3630-4983-8b45-0d2342f4339e" providerId="ADAL" clId="{EF1239FB-AB6F-4088-B287-367AB6E01108}" dt="2023-03-27T10:15:46.759" v="106" actId="1076"/>
          <ac:spMkLst>
            <pc:docMk/>
            <pc:sldMk cId="482143951" sldId="583"/>
            <ac:spMk id="3" creationId="{00000000-0000-0000-0000-000000000000}"/>
          </ac:spMkLst>
        </pc:spChg>
        <pc:spChg chg="add del mod">
          <ac:chgData name="Christopher Oura" userId="dd50b8c4-3630-4983-8b45-0d2342f4339e" providerId="ADAL" clId="{EF1239FB-AB6F-4088-B287-367AB6E01108}" dt="2023-03-27T10:02:07.526" v="7"/>
          <ac:spMkLst>
            <pc:docMk/>
            <pc:sldMk cId="482143951" sldId="583"/>
            <ac:spMk id="4" creationId="{0FF9A1E3-F063-009D-4172-6A673FD5C74C}"/>
          </ac:spMkLst>
        </pc:spChg>
        <pc:spChg chg="mod">
          <ac:chgData name="Christopher Oura" userId="dd50b8c4-3630-4983-8b45-0d2342f4339e" providerId="ADAL" clId="{EF1239FB-AB6F-4088-B287-367AB6E01108}" dt="2023-03-27T10:15:44.242" v="105" actId="1076"/>
          <ac:spMkLst>
            <pc:docMk/>
            <pc:sldMk cId="482143951" sldId="583"/>
            <ac:spMk id="5" creationId="{00000000-0000-0000-0000-000000000000}"/>
          </ac:spMkLst>
        </pc:spChg>
        <pc:spChg chg="add del mod">
          <ac:chgData name="Christopher Oura" userId="dd50b8c4-3630-4983-8b45-0d2342f4339e" providerId="ADAL" clId="{EF1239FB-AB6F-4088-B287-367AB6E01108}" dt="2023-03-27T10:02:07.527" v="9"/>
          <ac:spMkLst>
            <pc:docMk/>
            <pc:sldMk cId="482143951" sldId="583"/>
            <ac:spMk id="6" creationId="{886AEA3E-C243-DF70-EBA0-8CF7C431AE94}"/>
          </ac:spMkLst>
        </pc:spChg>
        <pc:spChg chg="mod">
          <ac:chgData name="Christopher Oura" userId="dd50b8c4-3630-4983-8b45-0d2342f4339e" providerId="ADAL" clId="{EF1239FB-AB6F-4088-B287-367AB6E01108}" dt="2023-03-27T10:15:38.490" v="103" actId="1076"/>
          <ac:spMkLst>
            <pc:docMk/>
            <pc:sldMk cId="482143951" sldId="583"/>
            <ac:spMk id="7" creationId="{00000000-0000-0000-0000-000000000000}"/>
          </ac:spMkLst>
        </pc:spChg>
        <pc:spChg chg="add del mod">
          <ac:chgData name="Christopher Oura" userId="dd50b8c4-3630-4983-8b45-0d2342f4339e" providerId="ADAL" clId="{EF1239FB-AB6F-4088-B287-367AB6E01108}" dt="2023-03-27T10:02:07.527" v="11"/>
          <ac:spMkLst>
            <pc:docMk/>
            <pc:sldMk cId="482143951" sldId="583"/>
            <ac:spMk id="10" creationId="{8640F461-65DC-00A8-5660-B08DFBEBA428}"/>
          </ac:spMkLst>
        </pc:spChg>
        <pc:picChg chg="mod">
          <ac:chgData name="Christopher Oura" userId="dd50b8c4-3630-4983-8b45-0d2342f4339e" providerId="ADAL" clId="{EF1239FB-AB6F-4088-B287-367AB6E01108}" dt="2023-03-27T16:34:18.469" v="172" actId="1036"/>
          <ac:picMkLst>
            <pc:docMk/>
            <pc:sldMk cId="482143951" sldId="583"/>
            <ac:picMk id="8" creationId="{E5508A44-0E9A-4911-BAD3-E4AA64ABFB6A}"/>
          </ac:picMkLst>
        </pc:picChg>
        <pc:picChg chg="mod">
          <ac:chgData name="Christopher Oura" userId="dd50b8c4-3630-4983-8b45-0d2342f4339e" providerId="ADAL" clId="{EF1239FB-AB6F-4088-B287-367AB6E01108}" dt="2023-03-27T10:01:31.757" v="0" actId="1076"/>
          <ac:picMkLst>
            <pc:docMk/>
            <pc:sldMk cId="482143951" sldId="583"/>
            <ac:picMk id="9" creationId="{014F15EE-F3FD-47B8-AB9E-306B612A9986}"/>
          </ac:picMkLst>
        </pc:picChg>
      </pc:sldChg>
      <pc:sldChg chg="addSp modSp mod">
        <pc:chgData name="Christopher Oura" userId="dd50b8c4-3630-4983-8b45-0d2342f4339e" providerId="ADAL" clId="{EF1239FB-AB6F-4088-B287-367AB6E01108}" dt="2023-03-27T16:42:57.478" v="175" actId="1076"/>
        <pc:sldMkLst>
          <pc:docMk/>
          <pc:sldMk cId="4214931741" sldId="585"/>
        </pc:sldMkLst>
        <pc:spChg chg="mod">
          <ac:chgData name="Christopher Oura" userId="dd50b8c4-3630-4983-8b45-0d2342f4339e" providerId="ADAL" clId="{EF1239FB-AB6F-4088-B287-367AB6E01108}" dt="2023-03-27T10:14:41.266" v="87" actId="14100"/>
          <ac:spMkLst>
            <pc:docMk/>
            <pc:sldMk cId="4214931741" sldId="585"/>
            <ac:spMk id="3"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5"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7"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8"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9"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0" creationId="{00000000-0000-0000-0000-000000000000}"/>
          </ac:spMkLst>
        </pc:spChg>
        <pc:spChg chg="mod">
          <ac:chgData name="Christopher Oura" userId="dd50b8c4-3630-4983-8b45-0d2342f4339e" providerId="ADAL" clId="{EF1239FB-AB6F-4088-B287-367AB6E01108}" dt="2023-03-27T16:42:18.518" v="174" actId="6549"/>
          <ac:spMkLst>
            <pc:docMk/>
            <pc:sldMk cId="4214931741" sldId="585"/>
            <ac:spMk id="12"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4"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5"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6"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7"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8"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19"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0" creationId="{00000000-0000-0000-0000-000000000000}"/>
          </ac:spMkLst>
        </pc:spChg>
        <pc:spChg chg="mod">
          <ac:chgData name="Christopher Oura" userId="dd50b8c4-3630-4983-8b45-0d2342f4339e" providerId="ADAL" clId="{EF1239FB-AB6F-4088-B287-367AB6E01108}" dt="2023-03-27T16:42:57.478" v="175" actId="1076"/>
          <ac:spMkLst>
            <pc:docMk/>
            <pc:sldMk cId="4214931741" sldId="585"/>
            <ac:spMk id="21"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2"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3"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5"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6"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27"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1"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2"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3"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5"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6"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7" creationId="{00000000-0000-0000-0000-000000000000}"/>
          </ac:spMkLst>
        </pc:spChg>
        <pc:spChg chg="mod">
          <ac:chgData name="Christopher Oura" userId="dd50b8c4-3630-4983-8b45-0d2342f4339e" providerId="ADAL" clId="{EF1239FB-AB6F-4088-B287-367AB6E01108}" dt="2023-03-27T10:13:45.747" v="77" actId="1076"/>
          <ac:spMkLst>
            <pc:docMk/>
            <pc:sldMk cId="4214931741" sldId="585"/>
            <ac:spMk id="38"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39"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0"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1"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2"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5"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6"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7" creationId="{00000000-0000-0000-0000-000000000000}"/>
          </ac:spMkLst>
        </pc:spChg>
        <pc:spChg chg="mod">
          <ac:chgData name="Christopher Oura" userId="dd50b8c4-3630-4983-8b45-0d2342f4339e" providerId="ADAL" clId="{EF1239FB-AB6F-4088-B287-367AB6E01108}" dt="2023-03-27T10:14:41.266" v="87" actId="14100"/>
          <ac:spMkLst>
            <pc:docMk/>
            <pc:sldMk cId="4214931741" sldId="585"/>
            <ac:spMk id="48" creationId="{00000000-0000-0000-0000-000000000000}"/>
          </ac:spMkLst>
        </pc:spChg>
        <pc:grpChg chg="add mod">
          <ac:chgData name="Christopher Oura" userId="dd50b8c4-3630-4983-8b45-0d2342f4339e" providerId="ADAL" clId="{EF1239FB-AB6F-4088-B287-367AB6E01108}" dt="2023-03-27T10:14:41.266" v="87" actId="14100"/>
          <ac:grpSpMkLst>
            <pc:docMk/>
            <pc:sldMk cId="4214931741" sldId="585"/>
            <ac:grpSpMk id="2" creationId="{230678FE-39E9-182C-5A9C-15C362D6F968}"/>
          </ac:grpSpMkLst>
        </pc:grpChg>
        <pc:picChg chg="mod">
          <ac:chgData name="Christopher Oura" userId="dd50b8c4-3630-4983-8b45-0d2342f4339e" providerId="ADAL" clId="{EF1239FB-AB6F-4088-B287-367AB6E01108}" dt="2023-03-27T10:14:41.266" v="87" actId="14100"/>
          <ac:picMkLst>
            <pc:docMk/>
            <pc:sldMk cId="4214931741" sldId="585"/>
            <ac:picMk id="43" creationId="{00000000-0000-0000-0000-000000000000}"/>
          </ac:picMkLst>
        </pc:picChg>
      </pc:sldChg>
      <pc:sldChg chg="addSp modSp mod">
        <pc:chgData name="Christopher Oura" userId="dd50b8c4-3630-4983-8b45-0d2342f4339e" providerId="ADAL" clId="{EF1239FB-AB6F-4088-B287-367AB6E01108}" dt="2023-03-27T10:26:36.577" v="156" actId="1076"/>
        <pc:sldMkLst>
          <pc:docMk/>
          <pc:sldMk cId="2813188214" sldId="596"/>
        </pc:sldMkLst>
        <pc:spChg chg="mod">
          <ac:chgData name="Christopher Oura" userId="dd50b8c4-3630-4983-8b45-0d2342f4339e" providerId="ADAL" clId="{EF1239FB-AB6F-4088-B287-367AB6E01108}" dt="2023-03-27T10:26:22.414" v="152" actId="1076"/>
          <ac:spMkLst>
            <pc:docMk/>
            <pc:sldMk cId="2813188214" sldId="596"/>
            <ac:spMk id="2" creationId="{00000000-0000-0000-0000-000000000000}"/>
          </ac:spMkLst>
        </pc:spChg>
        <pc:spChg chg="mod">
          <ac:chgData name="Christopher Oura" userId="dd50b8c4-3630-4983-8b45-0d2342f4339e" providerId="ADAL" clId="{EF1239FB-AB6F-4088-B287-367AB6E01108}" dt="2023-03-27T10:11:04.363" v="53" actId="1076"/>
          <ac:spMkLst>
            <pc:docMk/>
            <pc:sldMk cId="2813188214" sldId="596"/>
            <ac:spMk id="160" creationId="{00000000-0000-0000-0000-000000000000}"/>
          </ac:spMkLst>
        </pc:spChg>
        <pc:spChg chg="mod">
          <ac:chgData name="Christopher Oura" userId="dd50b8c4-3630-4983-8b45-0d2342f4339e" providerId="ADAL" clId="{EF1239FB-AB6F-4088-B287-367AB6E01108}" dt="2023-03-27T10:26:07.110" v="149" actId="1076"/>
          <ac:spMkLst>
            <pc:docMk/>
            <pc:sldMk cId="2813188214" sldId="596"/>
            <ac:spMk id="170" creationId="{00000000-0000-0000-0000-000000000000}"/>
          </ac:spMkLst>
        </pc:spChg>
        <pc:spChg chg="mod">
          <ac:chgData name="Christopher Oura" userId="dd50b8c4-3630-4983-8b45-0d2342f4339e" providerId="ADAL" clId="{EF1239FB-AB6F-4088-B287-367AB6E01108}" dt="2023-03-27T10:26:07.110" v="149" actId="1076"/>
          <ac:spMkLst>
            <pc:docMk/>
            <pc:sldMk cId="2813188214" sldId="596"/>
            <ac:spMk id="171" creationId="{00000000-0000-0000-0000-000000000000}"/>
          </ac:spMkLst>
        </pc:spChg>
        <pc:spChg chg="mod">
          <ac:chgData name="Christopher Oura" userId="dd50b8c4-3630-4983-8b45-0d2342f4339e" providerId="ADAL" clId="{EF1239FB-AB6F-4088-B287-367AB6E01108}" dt="2023-03-27T10:26:36.577" v="156" actId="1076"/>
          <ac:spMkLst>
            <pc:docMk/>
            <pc:sldMk cId="2813188214" sldId="596"/>
            <ac:spMk id="172" creationId="{00000000-0000-0000-0000-000000000000}"/>
          </ac:spMkLst>
        </pc:spChg>
        <pc:spChg chg="mod">
          <ac:chgData name="Christopher Oura" userId="dd50b8c4-3630-4983-8b45-0d2342f4339e" providerId="ADAL" clId="{EF1239FB-AB6F-4088-B287-367AB6E01108}" dt="2023-03-27T10:26:07.110" v="149" actId="1076"/>
          <ac:spMkLst>
            <pc:docMk/>
            <pc:sldMk cId="2813188214" sldId="596"/>
            <ac:spMk id="173" creationId="{00000000-0000-0000-0000-000000000000}"/>
          </ac:spMkLst>
        </pc:spChg>
        <pc:grpChg chg="add mod">
          <ac:chgData name="Christopher Oura" userId="dd50b8c4-3630-4983-8b45-0d2342f4339e" providerId="ADAL" clId="{EF1239FB-AB6F-4088-B287-367AB6E01108}" dt="2023-03-27T10:26:07.110" v="149" actId="1076"/>
          <ac:grpSpMkLst>
            <pc:docMk/>
            <pc:sldMk cId="2813188214" sldId="596"/>
            <ac:grpSpMk id="3" creationId="{3993143F-5E63-C836-48B4-E845852FD777}"/>
          </ac:grpSpMkLst>
        </pc:grpChg>
        <pc:grpChg chg="mod">
          <ac:chgData name="Christopher Oura" userId="dd50b8c4-3630-4983-8b45-0d2342f4339e" providerId="ADAL" clId="{EF1239FB-AB6F-4088-B287-367AB6E01108}" dt="2023-03-27T10:26:07.110" v="149" actId="1076"/>
          <ac:grpSpMkLst>
            <pc:docMk/>
            <pc:sldMk cId="2813188214" sldId="596"/>
            <ac:grpSpMk id="163" creationId="{00000000-0000-0000-0000-000000000000}"/>
          </ac:grpSpMkLst>
        </pc:grpChg>
        <pc:grpChg chg="mod">
          <ac:chgData name="Christopher Oura" userId="dd50b8c4-3630-4983-8b45-0d2342f4339e" providerId="ADAL" clId="{EF1239FB-AB6F-4088-B287-367AB6E01108}" dt="2023-03-27T10:26:07.110" v="149" actId="1076"/>
          <ac:grpSpMkLst>
            <pc:docMk/>
            <pc:sldMk cId="2813188214" sldId="596"/>
            <ac:grpSpMk id="166" creationId="{00000000-0000-0000-0000-000000000000}"/>
          </ac:grpSpMkLst>
        </pc:grpChg>
        <pc:grpChg chg="mod">
          <ac:chgData name="Christopher Oura" userId="dd50b8c4-3630-4983-8b45-0d2342f4339e" providerId="ADAL" clId="{EF1239FB-AB6F-4088-B287-367AB6E01108}" dt="2023-03-27T10:26:07.110" v="149" actId="1076"/>
          <ac:grpSpMkLst>
            <pc:docMk/>
            <pc:sldMk cId="2813188214" sldId="596"/>
            <ac:grpSpMk id="169" creationId="{00000000-0000-0000-0000-000000000000}"/>
          </ac:grpSpMkLst>
        </pc:grpChg>
        <pc:grpChg chg="mod">
          <ac:chgData name="Christopher Oura" userId="dd50b8c4-3630-4983-8b45-0d2342f4339e" providerId="ADAL" clId="{EF1239FB-AB6F-4088-B287-367AB6E01108}" dt="2023-03-27T10:26:07.110" v="149" actId="1076"/>
          <ac:grpSpMkLst>
            <pc:docMk/>
            <pc:sldMk cId="2813188214" sldId="596"/>
            <ac:grpSpMk id="176" creationId="{00000000-0000-0000-0000-000000000000}"/>
          </ac:grpSpMkLst>
        </pc:grpChg>
        <pc:grpChg chg="mod">
          <ac:chgData name="Christopher Oura" userId="dd50b8c4-3630-4983-8b45-0d2342f4339e" providerId="ADAL" clId="{EF1239FB-AB6F-4088-B287-367AB6E01108}" dt="2023-03-27T10:26:07.110" v="149" actId="1076"/>
          <ac:grpSpMkLst>
            <pc:docMk/>
            <pc:sldMk cId="2813188214" sldId="596"/>
            <ac:grpSpMk id="179" creationId="{00000000-0000-0000-0000-000000000000}"/>
          </ac:grpSpMkLst>
        </pc:grpChg>
        <pc:picChg chg="mod">
          <ac:chgData name="Christopher Oura" userId="dd50b8c4-3630-4983-8b45-0d2342f4339e" providerId="ADAL" clId="{EF1239FB-AB6F-4088-B287-367AB6E01108}" dt="2023-03-27T10:26:07.110" v="149" actId="1076"/>
          <ac:picMkLst>
            <pc:docMk/>
            <pc:sldMk cId="2813188214" sldId="596"/>
            <ac:picMk id="23"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1"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2"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4"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5"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7"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68"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74"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75"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77" creationId="{00000000-0000-0000-0000-000000000000}"/>
          </ac:picMkLst>
        </pc:picChg>
        <pc:picChg chg="mod">
          <ac:chgData name="Christopher Oura" userId="dd50b8c4-3630-4983-8b45-0d2342f4339e" providerId="ADAL" clId="{EF1239FB-AB6F-4088-B287-367AB6E01108}" dt="2023-03-27T10:26:07.110" v="149" actId="1076"/>
          <ac:picMkLst>
            <pc:docMk/>
            <pc:sldMk cId="2813188214" sldId="596"/>
            <ac:picMk id="178" creationId="{00000000-0000-0000-0000-000000000000}"/>
          </ac:picMkLst>
        </pc:picChg>
      </pc:sldChg>
      <pc:sldChg chg="modSp del">
        <pc:chgData name="Christopher Oura" userId="dd50b8c4-3630-4983-8b45-0d2342f4339e" providerId="ADAL" clId="{EF1239FB-AB6F-4088-B287-367AB6E01108}" dt="2023-03-27T16:43:25.480" v="176" actId="2696"/>
        <pc:sldMkLst>
          <pc:docMk/>
          <pc:sldMk cId="772826667" sldId="634"/>
        </pc:sldMkLst>
        <pc:picChg chg="mod">
          <ac:chgData name="Christopher Oura" userId="dd50b8c4-3630-4983-8b45-0d2342f4339e" providerId="ADAL" clId="{EF1239FB-AB6F-4088-B287-367AB6E01108}" dt="2023-03-27T10:21:37.649" v="120" actId="1076"/>
          <ac:picMkLst>
            <pc:docMk/>
            <pc:sldMk cId="772826667" sldId="634"/>
            <ac:picMk id="6" creationId="{00000000-0000-0000-0000-000000000000}"/>
          </ac:picMkLst>
        </pc:picChg>
        <pc:picChg chg="mod">
          <ac:chgData name="Christopher Oura" userId="dd50b8c4-3630-4983-8b45-0d2342f4339e" providerId="ADAL" clId="{EF1239FB-AB6F-4088-B287-367AB6E01108}" dt="2023-03-27T10:21:36.330" v="119" actId="1076"/>
          <ac:picMkLst>
            <pc:docMk/>
            <pc:sldMk cId="772826667" sldId="634"/>
            <ac:picMk id="13" creationId="{00000000-0000-0000-0000-000000000000}"/>
          </ac:picMkLst>
        </pc:picChg>
      </pc:sldChg>
      <pc:sldChg chg="addSp delSp modSp mod">
        <pc:chgData name="Christopher Oura" userId="dd50b8c4-3630-4983-8b45-0d2342f4339e" providerId="ADAL" clId="{EF1239FB-AB6F-4088-B287-367AB6E01108}" dt="2023-03-27T16:47:06.521" v="223" actId="113"/>
        <pc:sldMkLst>
          <pc:docMk/>
          <pc:sldMk cId="2045978883" sldId="634"/>
        </pc:sldMkLst>
        <pc:spChg chg="mod">
          <ac:chgData name="Christopher Oura" userId="dd50b8c4-3630-4983-8b45-0d2342f4339e" providerId="ADAL" clId="{EF1239FB-AB6F-4088-B287-367AB6E01108}" dt="2023-03-27T16:46:53.426" v="219" actId="1076"/>
          <ac:spMkLst>
            <pc:docMk/>
            <pc:sldMk cId="2045978883" sldId="634"/>
            <ac:spMk id="3" creationId="{00000000-0000-0000-0000-000000000000}"/>
          </ac:spMkLst>
        </pc:spChg>
        <pc:spChg chg="mod">
          <ac:chgData name="Christopher Oura" userId="dd50b8c4-3630-4983-8b45-0d2342f4339e" providerId="ADAL" clId="{EF1239FB-AB6F-4088-B287-367AB6E01108}" dt="2023-03-27T16:46:37.160" v="214" actId="1076"/>
          <ac:spMkLst>
            <pc:docMk/>
            <pc:sldMk cId="2045978883" sldId="634"/>
            <ac:spMk id="4" creationId="{00000000-0000-0000-0000-000000000000}"/>
          </ac:spMkLst>
        </pc:spChg>
        <pc:spChg chg="add">
          <ac:chgData name="Christopher Oura" userId="dd50b8c4-3630-4983-8b45-0d2342f4339e" providerId="ADAL" clId="{EF1239FB-AB6F-4088-B287-367AB6E01108}" dt="2023-03-27T16:45:55.892" v="207" actId="11529"/>
          <ac:spMkLst>
            <pc:docMk/>
            <pc:sldMk cId="2045978883" sldId="634"/>
            <ac:spMk id="8" creationId="{90260F2D-4EBE-E0BA-78D8-95911A2094CD}"/>
          </ac:spMkLst>
        </pc:spChg>
        <pc:spChg chg="mod">
          <ac:chgData name="Christopher Oura" userId="dd50b8c4-3630-4983-8b45-0d2342f4339e" providerId="ADAL" clId="{EF1239FB-AB6F-4088-B287-367AB6E01108}" dt="2023-03-27T16:47:06.521" v="223" actId="113"/>
          <ac:spMkLst>
            <pc:docMk/>
            <pc:sldMk cId="2045978883" sldId="634"/>
            <ac:spMk id="10" creationId="{00000000-0000-0000-0000-000000000000}"/>
          </ac:spMkLst>
        </pc:spChg>
        <pc:spChg chg="add mod">
          <ac:chgData name="Christopher Oura" userId="dd50b8c4-3630-4983-8b45-0d2342f4339e" providerId="ADAL" clId="{EF1239FB-AB6F-4088-B287-367AB6E01108}" dt="2023-03-27T16:46:07.989" v="210" actId="1076"/>
          <ac:spMkLst>
            <pc:docMk/>
            <pc:sldMk cId="2045978883" sldId="634"/>
            <ac:spMk id="12" creationId="{5F69E4E0-9508-BB37-5B77-B4F3177B6041}"/>
          </ac:spMkLst>
        </pc:spChg>
        <pc:spChg chg="mod">
          <ac:chgData name="Christopher Oura" userId="dd50b8c4-3630-4983-8b45-0d2342f4339e" providerId="ADAL" clId="{EF1239FB-AB6F-4088-B287-367AB6E01108}" dt="2023-03-27T16:45:38.663" v="206" actId="1076"/>
          <ac:spMkLst>
            <pc:docMk/>
            <pc:sldMk cId="2045978883" sldId="634"/>
            <ac:spMk id="16" creationId="{00000000-0000-0000-0000-000000000000}"/>
          </ac:spMkLst>
        </pc:spChg>
        <pc:picChg chg="mod">
          <ac:chgData name="Christopher Oura" userId="dd50b8c4-3630-4983-8b45-0d2342f4339e" providerId="ADAL" clId="{EF1239FB-AB6F-4088-B287-367AB6E01108}" dt="2023-03-27T16:46:59.683" v="220" actId="1076"/>
          <ac:picMkLst>
            <pc:docMk/>
            <pc:sldMk cId="2045978883" sldId="634"/>
            <ac:picMk id="6" creationId="{00000000-0000-0000-0000-000000000000}"/>
          </ac:picMkLst>
        </pc:picChg>
        <pc:picChg chg="mod">
          <ac:chgData name="Christopher Oura" userId="dd50b8c4-3630-4983-8b45-0d2342f4339e" providerId="ADAL" clId="{EF1239FB-AB6F-4088-B287-367AB6E01108}" dt="2023-03-27T16:46:50.658" v="218" actId="14100"/>
          <ac:picMkLst>
            <pc:docMk/>
            <pc:sldMk cId="2045978883" sldId="634"/>
            <ac:picMk id="7" creationId="{00000000-0000-0000-0000-000000000000}"/>
          </ac:picMkLst>
        </pc:picChg>
        <pc:picChg chg="mod">
          <ac:chgData name="Christopher Oura" userId="dd50b8c4-3630-4983-8b45-0d2342f4339e" providerId="ADAL" clId="{EF1239FB-AB6F-4088-B287-367AB6E01108}" dt="2023-03-27T16:45:27.464" v="204" actId="1076"/>
          <ac:picMkLst>
            <pc:docMk/>
            <pc:sldMk cId="2045978883" sldId="634"/>
            <ac:picMk id="9" creationId="{00000000-0000-0000-0000-000000000000}"/>
          </ac:picMkLst>
        </pc:picChg>
        <pc:picChg chg="mod">
          <ac:chgData name="Christopher Oura" userId="dd50b8c4-3630-4983-8b45-0d2342f4339e" providerId="ADAL" clId="{EF1239FB-AB6F-4088-B287-367AB6E01108}" dt="2023-03-27T16:46:42.444" v="217" actId="1076"/>
          <ac:picMkLst>
            <pc:docMk/>
            <pc:sldMk cId="2045978883" sldId="634"/>
            <ac:picMk id="11" creationId="{00000000-0000-0000-0000-000000000000}"/>
          </ac:picMkLst>
        </pc:picChg>
        <pc:picChg chg="del">
          <ac:chgData name="Christopher Oura" userId="dd50b8c4-3630-4983-8b45-0d2342f4339e" providerId="ADAL" clId="{EF1239FB-AB6F-4088-B287-367AB6E01108}" dt="2023-03-27T16:44:02.764" v="178" actId="478"/>
          <ac:picMkLst>
            <pc:docMk/>
            <pc:sldMk cId="2045978883" sldId="634"/>
            <ac:picMk id="13" creationId="{00000000-0000-0000-0000-000000000000}"/>
          </ac:picMkLst>
        </pc:picChg>
      </pc:sldChg>
      <pc:sldChg chg="del">
        <pc:chgData name="Christopher Oura" userId="dd50b8c4-3630-4983-8b45-0d2342f4339e" providerId="ADAL" clId="{EF1239FB-AB6F-4088-B287-367AB6E01108}" dt="2023-03-27T16:43:32.574" v="177"/>
        <pc:sldMkLst>
          <pc:docMk/>
          <pc:sldMk cId="2400934416" sldId="634"/>
        </pc:sldMkLst>
      </pc:sldChg>
      <pc:sldChg chg="modSp del mod">
        <pc:chgData name="Christopher Oura" userId="dd50b8c4-3630-4983-8b45-0d2342f4339e" providerId="ADAL" clId="{EF1239FB-AB6F-4088-B287-367AB6E01108}" dt="2023-03-27T16:51:35.086" v="258" actId="47"/>
        <pc:sldMkLst>
          <pc:docMk/>
          <pc:sldMk cId="3077759137" sldId="640"/>
        </pc:sldMkLst>
        <pc:picChg chg="mod">
          <ac:chgData name="Christopher Oura" userId="dd50b8c4-3630-4983-8b45-0d2342f4339e" providerId="ADAL" clId="{EF1239FB-AB6F-4088-B287-367AB6E01108}" dt="2023-03-27T10:19:35.479" v="117" actId="14100"/>
          <ac:picMkLst>
            <pc:docMk/>
            <pc:sldMk cId="3077759137" sldId="640"/>
            <ac:picMk id="2" creationId="{00000000-0000-0000-0000-000000000000}"/>
          </ac:picMkLst>
        </pc:picChg>
      </pc:sldChg>
      <pc:sldChg chg="addSp del delDesignElem">
        <pc:chgData name="Christopher Oura" userId="dd50b8c4-3630-4983-8b45-0d2342f4339e" providerId="ADAL" clId="{EF1239FB-AB6F-4088-B287-367AB6E01108}" dt="2023-03-27T10:17:43.232" v="111"/>
        <pc:sldMkLst>
          <pc:docMk/>
          <pc:sldMk cId="389183562" sldId="666"/>
        </pc:sldMkLst>
        <pc:spChg chg="add">
          <ac:chgData name="Christopher Oura" userId="dd50b8c4-3630-4983-8b45-0d2342f4339e" providerId="ADAL" clId="{EF1239FB-AB6F-4088-B287-367AB6E01108}" dt="2023-03-27T10:17:43.232" v="111"/>
          <ac:spMkLst>
            <pc:docMk/>
            <pc:sldMk cId="389183562" sldId="666"/>
            <ac:spMk id="8206" creationId="{928F64C6-FE22-4FC1-A763-DFCC514811BD}"/>
          </ac:spMkLst>
        </pc:spChg>
        <pc:cxnChg chg="add">
          <ac:chgData name="Christopher Oura" userId="dd50b8c4-3630-4983-8b45-0d2342f4339e" providerId="ADAL" clId="{EF1239FB-AB6F-4088-B287-367AB6E01108}" dt="2023-03-27T10:17:43.232" v="111"/>
          <ac:cxnSpMkLst>
            <pc:docMk/>
            <pc:sldMk cId="389183562" sldId="666"/>
            <ac:cxnSpMk id="8207" creationId="{5C34627B-48E6-4F4D-B843-97717A86B490}"/>
          </ac:cxnSpMkLst>
        </pc:cxnChg>
      </pc:sldChg>
      <pc:sldChg chg="modSp mod">
        <pc:chgData name="Christopher Oura" userId="dd50b8c4-3630-4983-8b45-0d2342f4339e" providerId="ADAL" clId="{EF1239FB-AB6F-4088-B287-367AB6E01108}" dt="2023-03-27T10:02:53.497" v="23" actId="1076"/>
        <pc:sldMkLst>
          <pc:docMk/>
          <pc:sldMk cId="377515531" sldId="679"/>
        </pc:sldMkLst>
        <pc:spChg chg="mod">
          <ac:chgData name="Christopher Oura" userId="dd50b8c4-3630-4983-8b45-0d2342f4339e" providerId="ADAL" clId="{EF1239FB-AB6F-4088-B287-367AB6E01108}" dt="2023-03-27T10:02:15.943" v="12" actId="1076"/>
          <ac:spMkLst>
            <pc:docMk/>
            <pc:sldMk cId="377515531" sldId="679"/>
            <ac:spMk id="3" creationId="{AAC57647-A2A2-4013-9621-26D27697D9E3}"/>
          </ac:spMkLst>
        </pc:spChg>
        <pc:picChg chg="mod">
          <ac:chgData name="Christopher Oura" userId="dd50b8c4-3630-4983-8b45-0d2342f4339e" providerId="ADAL" clId="{EF1239FB-AB6F-4088-B287-367AB6E01108}" dt="2023-03-27T10:02:44.474" v="18" actId="14100"/>
          <ac:picMkLst>
            <pc:docMk/>
            <pc:sldMk cId="377515531" sldId="679"/>
            <ac:picMk id="6" creationId="{341C6FFF-06C0-712E-9A21-0C24AF05929F}"/>
          </ac:picMkLst>
        </pc:picChg>
        <pc:picChg chg="mod">
          <ac:chgData name="Christopher Oura" userId="dd50b8c4-3630-4983-8b45-0d2342f4339e" providerId="ADAL" clId="{EF1239FB-AB6F-4088-B287-367AB6E01108}" dt="2023-03-27T10:02:53.497" v="23" actId="1076"/>
          <ac:picMkLst>
            <pc:docMk/>
            <pc:sldMk cId="377515531" sldId="679"/>
            <ac:picMk id="1026" creationId="{802DF450-7A77-44DE-ACED-35181E0C7AAD}"/>
          </ac:picMkLst>
        </pc:picChg>
        <pc:picChg chg="mod">
          <ac:chgData name="Christopher Oura" userId="dd50b8c4-3630-4983-8b45-0d2342f4339e" providerId="ADAL" clId="{EF1239FB-AB6F-4088-B287-367AB6E01108}" dt="2023-03-27T10:02:41.987" v="17" actId="14100"/>
          <ac:picMkLst>
            <pc:docMk/>
            <pc:sldMk cId="377515531" sldId="679"/>
            <ac:picMk id="1028" creationId="{1299B45F-C805-4E4B-93E7-F49FD6602D3F}"/>
          </ac:picMkLst>
        </pc:picChg>
        <pc:picChg chg="mod">
          <ac:chgData name="Christopher Oura" userId="dd50b8c4-3630-4983-8b45-0d2342f4339e" providerId="ADAL" clId="{EF1239FB-AB6F-4088-B287-367AB6E01108}" dt="2023-03-27T10:02:47.324" v="20" actId="14100"/>
          <ac:picMkLst>
            <pc:docMk/>
            <pc:sldMk cId="377515531" sldId="679"/>
            <ac:picMk id="1030" creationId="{B9479879-63E8-4C79-8FFD-CA1948DE2C50}"/>
          </ac:picMkLst>
        </pc:picChg>
      </pc:sldChg>
      <pc:sldChg chg="addSp delSp modSp del mod">
        <pc:chgData name="Christopher Oura" userId="dd50b8c4-3630-4983-8b45-0d2342f4339e" providerId="ADAL" clId="{EF1239FB-AB6F-4088-B287-367AB6E01108}" dt="2023-03-27T16:56:16.820" v="283" actId="255"/>
        <pc:sldMkLst>
          <pc:docMk/>
          <pc:sldMk cId="2333409563" sldId="1882"/>
        </pc:sldMkLst>
        <pc:spChg chg="mod">
          <ac:chgData name="Christopher Oura" userId="dd50b8c4-3630-4983-8b45-0d2342f4339e" providerId="ADAL" clId="{EF1239FB-AB6F-4088-B287-367AB6E01108}" dt="2023-03-27T16:47:34.672" v="227" actId="20577"/>
          <ac:spMkLst>
            <pc:docMk/>
            <pc:sldMk cId="2333409563" sldId="1882"/>
            <ac:spMk id="4" creationId="{00000000-0000-0000-0000-000000000000}"/>
          </ac:spMkLst>
        </pc:spChg>
        <pc:spChg chg="add mod">
          <ac:chgData name="Christopher Oura" userId="dd50b8c4-3630-4983-8b45-0d2342f4339e" providerId="ADAL" clId="{EF1239FB-AB6F-4088-B287-367AB6E01108}" dt="2023-03-27T16:56:16.820" v="283" actId="255"/>
          <ac:spMkLst>
            <pc:docMk/>
            <pc:sldMk cId="2333409563" sldId="1882"/>
            <ac:spMk id="5" creationId="{080BCF1A-F47C-039E-179C-D969B177B2AC}"/>
          </ac:spMkLst>
        </pc:spChg>
        <pc:spChg chg="add del mod">
          <ac:chgData name="Christopher Oura" userId="dd50b8c4-3630-4983-8b45-0d2342f4339e" providerId="ADAL" clId="{EF1239FB-AB6F-4088-B287-367AB6E01108}" dt="2023-03-27T16:55:34.265" v="275" actId="22"/>
          <ac:spMkLst>
            <pc:docMk/>
            <pc:sldMk cId="2333409563" sldId="1882"/>
            <ac:spMk id="7" creationId="{F2D3C87F-6FA5-094A-A9FE-F2DF5851258C}"/>
          </ac:spMkLst>
        </pc:spChg>
        <pc:spChg chg="add mod">
          <ac:chgData name="Christopher Oura" userId="dd50b8c4-3630-4983-8b45-0d2342f4339e" providerId="ADAL" clId="{EF1239FB-AB6F-4088-B287-367AB6E01108}" dt="2023-03-27T16:56:02.314" v="282" actId="1076"/>
          <ac:spMkLst>
            <pc:docMk/>
            <pc:sldMk cId="2333409563" sldId="1882"/>
            <ac:spMk id="9" creationId="{6941D589-4254-8F02-82E6-57FE075A83F1}"/>
          </ac:spMkLst>
        </pc:spChg>
        <pc:spChg chg="mod">
          <ac:chgData name="Christopher Oura" userId="dd50b8c4-3630-4983-8b45-0d2342f4339e" providerId="ADAL" clId="{EF1239FB-AB6F-4088-B287-367AB6E01108}" dt="2023-03-27T16:50:27.664" v="249" actId="1076"/>
          <ac:spMkLst>
            <pc:docMk/>
            <pc:sldMk cId="2333409563" sldId="1882"/>
            <ac:spMk id="17" creationId="{ED0CC6AF-6B4F-4A41-8DC7-A2F62C48DE94}"/>
          </ac:spMkLst>
        </pc:spChg>
        <pc:spChg chg="mod">
          <ac:chgData name="Christopher Oura" userId="dd50b8c4-3630-4983-8b45-0d2342f4339e" providerId="ADAL" clId="{EF1239FB-AB6F-4088-B287-367AB6E01108}" dt="2023-03-27T16:52:12.179" v="265" actId="207"/>
          <ac:spMkLst>
            <pc:docMk/>
            <pc:sldMk cId="2333409563" sldId="1882"/>
            <ac:spMk id="19" creationId="{711625C7-46F4-49B6-81C7-AC88EC69621A}"/>
          </ac:spMkLst>
        </pc:spChg>
        <pc:picChg chg="mod">
          <ac:chgData name="Christopher Oura" userId="dd50b8c4-3630-4983-8b45-0d2342f4339e" providerId="ADAL" clId="{EF1239FB-AB6F-4088-B287-367AB6E01108}" dt="2023-03-27T16:55:20.586" v="271" actId="1076"/>
          <ac:picMkLst>
            <pc:docMk/>
            <pc:sldMk cId="2333409563" sldId="1882"/>
            <ac:picMk id="2" creationId="{00000000-0000-0000-0000-000000000000}"/>
          </ac:picMkLst>
        </pc:picChg>
        <pc:picChg chg="add mod">
          <ac:chgData name="Christopher Oura" userId="dd50b8c4-3630-4983-8b45-0d2342f4339e" providerId="ADAL" clId="{EF1239FB-AB6F-4088-B287-367AB6E01108}" dt="2023-03-27T16:50:30.199" v="250" actId="1076"/>
          <ac:picMkLst>
            <pc:docMk/>
            <pc:sldMk cId="2333409563" sldId="1882"/>
            <ac:picMk id="3" creationId="{7557FA92-4AB4-9F2D-3B33-2F33ED7F0F34}"/>
          </ac:picMkLst>
        </pc:picChg>
        <pc:picChg chg="del">
          <ac:chgData name="Christopher Oura" userId="dd50b8c4-3630-4983-8b45-0d2342f4339e" providerId="ADAL" clId="{EF1239FB-AB6F-4088-B287-367AB6E01108}" dt="2023-03-27T16:50:04.251" v="243" actId="478"/>
          <ac:picMkLst>
            <pc:docMk/>
            <pc:sldMk cId="2333409563" sldId="1882"/>
            <ac:picMk id="18" creationId="{9E4333DA-DDBE-4DA9-842D-2328C9E1904F}"/>
          </ac:picMkLst>
        </pc:picChg>
        <pc:picChg chg="del">
          <ac:chgData name="Christopher Oura" userId="dd50b8c4-3630-4983-8b45-0d2342f4339e" providerId="ADAL" clId="{EF1239FB-AB6F-4088-B287-367AB6E01108}" dt="2023-03-27T16:49:49.192" v="238" actId="478"/>
          <ac:picMkLst>
            <pc:docMk/>
            <pc:sldMk cId="2333409563" sldId="1882"/>
            <ac:picMk id="20" creationId="{7B840BF4-EA1A-4B39-9480-716E7AC43FA8}"/>
          </ac:picMkLst>
        </pc:picChg>
        <pc:picChg chg="del">
          <ac:chgData name="Christopher Oura" userId="dd50b8c4-3630-4983-8b45-0d2342f4339e" providerId="ADAL" clId="{EF1239FB-AB6F-4088-B287-367AB6E01108}" dt="2023-03-27T16:49:49.881" v="239" actId="478"/>
          <ac:picMkLst>
            <pc:docMk/>
            <pc:sldMk cId="2333409563" sldId="1882"/>
            <ac:picMk id="21" creationId="{740B4B4F-BE36-4DCF-862F-D881AD3E8D1A}"/>
          </ac:picMkLst>
        </pc:picChg>
        <pc:picChg chg="del">
          <ac:chgData name="Christopher Oura" userId="dd50b8c4-3630-4983-8b45-0d2342f4339e" providerId="ADAL" clId="{EF1239FB-AB6F-4088-B287-367AB6E01108}" dt="2023-03-27T16:49:51.040" v="240" actId="478"/>
          <ac:picMkLst>
            <pc:docMk/>
            <pc:sldMk cId="2333409563" sldId="1882"/>
            <ac:picMk id="22" creationId="{ABECB151-2463-4528-BE18-D82EC2211B22}"/>
          </ac:picMkLst>
        </pc:picChg>
      </pc:sldChg>
      <pc:sldChg chg="modSp mod">
        <pc:chgData name="Christopher Oura" userId="dd50b8c4-3630-4983-8b45-0d2342f4339e" providerId="ADAL" clId="{EF1239FB-AB6F-4088-B287-367AB6E01108}" dt="2023-03-27T10:08:37.754" v="35" actId="1076"/>
        <pc:sldMkLst>
          <pc:docMk/>
          <pc:sldMk cId="2001517458" sldId="1891"/>
        </pc:sldMkLst>
        <pc:spChg chg="mod">
          <ac:chgData name="Christopher Oura" userId="dd50b8c4-3630-4983-8b45-0d2342f4339e" providerId="ADAL" clId="{EF1239FB-AB6F-4088-B287-367AB6E01108}" dt="2023-03-27T10:08:37.754" v="35" actId="1076"/>
          <ac:spMkLst>
            <pc:docMk/>
            <pc:sldMk cId="2001517458" sldId="1891"/>
            <ac:spMk id="4" creationId="{323F2B95-2B68-4647-BB47-C29A3CD317F4}"/>
          </ac:spMkLst>
        </pc:spChg>
      </pc:sldChg>
      <pc:sldChg chg="modSp">
        <pc:chgData name="Christopher Oura" userId="dd50b8c4-3630-4983-8b45-0d2342f4339e" providerId="ADAL" clId="{EF1239FB-AB6F-4088-B287-367AB6E01108}" dt="2023-03-27T10:09:09.156" v="44" actId="1076"/>
        <pc:sldMkLst>
          <pc:docMk/>
          <pc:sldMk cId="1539455607" sldId="1893"/>
        </pc:sldMkLst>
        <pc:picChg chg="mod">
          <ac:chgData name="Christopher Oura" userId="dd50b8c4-3630-4983-8b45-0d2342f4339e" providerId="ADAL" clId="{EF1239FB-AB6F-4088-B287-367AB6E01108}" dt="2023-03-27T10:09:07.073" v="43" actId="1076"/>
          <ac:picMkLst>
            <pc:docMk/>
            <pc:sldMk cId="1539455607" sldId="1893"/>
            <ac:picMk id="8" creationId="{00000000-0000-0000-0000-000000000000}"/>
          </ac:picMkLst>
        </pc:picChg>
        <pc:picChg chg="mod">
          <ac:chgData name="Christopher Oura" userId="dd50b8c4-3630-4983-8b45-0d2342f4339e" providerId="ADAL" clId="{EF1239FB-AB6F-4088-B287-367AB6E01108}" dt="2023-03-27T10:09:09.156" v="44" actId="1076"/>
          <ac:picMkLst>
            <pc:docMk/>
            <pc:sldMk cId="1539455607" sldId="1893"/>
            <ac:picMk id="8194" creationId="{00000000-0000-0000-0000-000000000000}"/>
          </ac:picMkLst>
        </pc:picChg>
        <pc:picChg chg="mod">
          <ac:chgData name="Christopher Oura" userId="dd50b8c4-3630-4983-8b45-0d2342f4339e" providerId="ADAL" clId="{EF1239FB-AB6F-4088-B287-367AB6E01108}" dt="2023-03-27T10:09:02.258" v="40" actId="14100"/>
          <ac:picMkLst>
            <pc:docMk/>
            <pc:sldMk cId="1539455607" sldId="1893"/>
            <ac:picMk id="8196" creationId="{00000000-0000-0000-0000-000000000000}"/>
          </ac:picMkLst>
        </pc:picChg>
        <pc:picChg chg="mod">
          <ac:chgData name="Christopher Oura" userId="dd50b8c4-3630-4983-8b45-0d2342f4339e" providerId="ADAL" clId="{EF1239FB-AB6F-4088-B287-367AB6E01108}" dt="2023-03-27T10:09:04.300" v="41" actId="1076"/>
          <ac:picMkLst>
            <pc:docMk/>
            <pc:sldMk cId="1539455607" sldId="1893"/>
            <ac:picMk id="8202" creationId="{00000000-0000-0000-0000-000000000000}"/>
          </ac:picMkLst>
        </pc:picChg>
        <pc:picChg chg="mod">
          <ac:chgData name="Christopher Oura" userId="dd50b8c4-3630-4983-8b45-0d2342f4339e" providerId="ADAL" clId="{EF1239FB-AB6F-4088-B287-367AB6E01108}" dt="2023-03-27T10:09:05.606" v="42" actId="1076"/>
          <ac:picMkLst>
            <pc:docMk/>
            <pc:sldMk cId="1539455607" sldId="1893"/>
            <ac:picMk id="8204" creationId="{00000000-0000-0000-0000-000000000000}"/>
          </ac:picMkLst>
        </pc:picChg>
      </pc:sldChg>
      <pc:sldChg chg="addSp modSp del mod">
        <pc:chgData name="Christopher Oura" userId="dd50b8c4-3630-4983-8b45-0d2342f4339e" providerId="ADAL" clId="{EF1239FB-AB6F-4088-B287-367AB6E01108}" dt="2023-03-27T16:40:56.600" v="173" actId="47"/>
        <pc:sldMkLst>
          <pc:docMk/>
          <pc:sldMk cId="26686233" sldId="1894"/>
        </pc:sldMkLst>
        <pc:spChg chg="mod">
          <ac:chgData name="Christopher Oura" userId="dd50b8c4-3630-4983-8b45-0d2342f4339e" providerId="ADAL" clId="{EF1239FB-AB6F-4088-B287-367AB6E01108}" dt="2023-03-27T10:14:57.858" v="91" actId="1076"/>
          <ac:spMkLst>
            <pc:docMk/>
            <pc:sldMk cId="26686233" sldId="1894"/>
            <ac:spMk id="3"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5"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7"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8"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9"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0"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2"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4"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5"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6"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7"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8"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19"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0"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1"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2"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3"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5"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6"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27"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1"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2"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3"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5"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6"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7" creationId="{00000000-0000-0000-0000-000000000000}"/>
          </ac:spMkLst>
        </pc:spChg>
        <pc:spChg chg="mod">
          <ac:chgData name="Christopher Oura" userId="dd50b8c4-3630-4983-8b45-0d2342f4339e" providerId="ADAL" clId="{EF1239FB-AB6F-4088-B287-367AB6E01108}" dt="2023-03-27T10:13:03.818" v="71" actId="1076"/>
          <ac:spMkLst>
            <pc:docMk/>
            <pc:sldMk cId="26686233" sldId="1894"/>
            <ac:spMk id="38"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39"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0"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1"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2"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5"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6"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7" creationId="{00000000-0000-0000-0000-000000000000}"/>
          </ac:spMkLst>
        </pc:spChg>
        <pc:spChg chg="mod">
          <ac:chgData name="Christopher Oura" userId="dd50b8c4-3630-4983-8b45-0d2342f4339e" providerId="ADAL" clId="{EF1239FB-AB6F-4088-B287-367AB6E01108}" dt="2023-03-27T10:14:57.858" v="91" actId="1076"/>
          <ac:spMkLst>
            <pc:docMk/>
            <pc:sldMk cId="26686233" sldId="1894"/>
            <ac:spMk id="48" creationId="{00000000-0000-0000-0000-000000000000}"/>
          </ac:spMkLst>
        </pc:spChg>
        <pc:grpChg chg="add mod">
          <ac:chgData name="Christopher Oura" userId="dd50b8c4-3630-4983-8b45-0d2342f4339e" providerId="ADAL" clId="{EF1239FB-AB6F-4088-B287-367AB6E01108}" dt="2023-03-27T10:14:57.858" v="91" actId="1076"/>
          <ac:grpSpMkLst>
            <pc:docMk/>
            <pc:sldMk cId="26686233" sldId="1894"/>
            <ac:grpSpMk id="2" creationId="{E3753AE9-88F6-DC51-D31C-300BC599316F}"/>
          </ac:grpSpMkLst>
        </pc:grpChg>
        <pc:picChg chg="mod">
          <ac:chgData name="Christopher Oura" userId="dd50b8c4-3630-4983-8b45-0d2342f4339e" providerId="ADAL" clId="{EF1239FB-AB6F-4088-B287-367AB6E01108}" dt="2023-03-27T10:14:57.858" v="91" actId="1076"/>
          <ac:picMkLst>
            <pc:docMk/>
            <pc:sldMk cId="26686233" sldId="1894"/>
            <ac:picMk id="43" creationId="{00000000-0000-0000-0000-000000000000}"/>
          </ac:picMkLst>
        </pc:picChg>
      </pc:sldChg>
      <pc:sldChg chg="modSp mod">
        <pc:chgData name="Christopher Oura" userId="dd50b8c4-3630-4983-8b45-0d2342f4339e" providerId="ADAL" clId="{EF1239FB-AB6F-4088-B287-367AB6E01108}" dt="2023-03-27T10:11:47.983" v="60" actId="1076"/>
        <pc:sldMkLst>
          <pc:docMk/>
          <pc:sldMk cId="269435799" sldId="1895"/>
        </pc:sldMkLst>
        <pc:picChg chg="mod">
          <ac:chgData name="Christopher Oura" userId="dd50b8c4-3630-4983-8b45-0d2342f4339e" providerId="ADAL" clId="{EF1239FB-AB6F-4088-B287-367AB6E01108}" dt="2023-03-27T10:11:46.910" v="59" actId="1076"/>
          <ac:picMkLst>
            <pc:docMk/>
            <pc:sldMk cId="269435799" sldId="1895"/>
            <ac:picMk id="7" creationId="{00000000-0000-0000-0000-000000000000}"/>
          </ac:picMkLst>
        </pc:picChg>
        <pc:picChg chg="mod">
          <ac:chgData name="Christopher Oura" userId="dd50b8c4-3630-4983-8b45-0d2342f4339e" providerId="ADAL" clId="{EF1239FB-AB6F-4088-B287-367AB6E01108}" dt="2023-03-27T10:11:47.983" v="60" actId="1076"/>
          <ac:picMkLst>
            <pc:docMk/>
            <pc:sldMk cId="269435799" sldId="1895"/>
            <ac:picMk id="8" creationId="{00000000-0000-0000-0000-000000000000}"/>
          </ac:picMkLst>
        </pc:picChg>
      </pc:sldChg>
      <pc:sldChg chg="modSp mod">
        <pc:chgData name="Christopher Oura" userId="dd50b8c4-3630-4983-8b45-0d2342f4339e" providerId="ADAL" clId="{EF1239FB-AB6F-4088-B287-367AB6E01108}" dt="2023-03-27T16:53:24.446" v="269" actId="1076"/>
        <pc:sldMkLst>
          <pc:docMk/>
          <pc:sldMk cId="3581304101" sldId="1896"/>
        </pc:sldMkLst>
        <pc:spChg chg="mod">
          <ac:chgData name="Christopher Oura" userId="dd50b8c4-3630-4983-8b45-0d2342f4339e" providerId="ADAL" clId="{EF1239FB-AB6F-4088-B287-367AB6E01108}" dt="2023-03-27T16:48:54.630" v="235" actId="1076"/>
          <ac:spMkLst>
            <pc:docMk/>
            <pc:sldMk cId="3581304101" sldId="1896"/>
            <ac:spMk id="2" creationId="{4C831694-6DF0-479A-A084-3F15978374D0}"/>
          </ac:spMkLst>
        </pc:spChg>
        <pc:spChg chg="mod">
          <ac:chgData name="Christopher Oura" userId="dd50b8c4-3630-4983-8b45-0d2342f4339e" providerId="ADAL" clId="{EF1239FB-AB6F-4088-B287-367AB6E01108}" dt="2023-03-27T16:53:24.446" v="269" actId="1076"/>
          <ac:spMkLst>
            <pc:docMk/>
            <pc:sldMk cId="3581304101" sldId="1896"/>
            <ac:spMk id="3" creationId="{0DBDBC6C-F0B2-4BC2-BD14-7C07467238D8}"/>
          </ac:spMkLst>
        </pc:spChg>
        <pc:spChg chg="mod">
          <ac:chgData name="Christopher Oura" userId="dd50b8c4-3630-4983-8b45-0d2342f4339e" providerId="ADAL" clId="{EF1239FB-AB6F-4088-B287-367AB6E01108}" dt="2023-03-27T16:48:56.940" v="236" actId="1076"/>
          <ac:spMkLst>
            <pc:docMk/>
            <pc:sldMk cId="3581304101" sldId="1896"/>
            <ac:spMk id="4" creationId="{4BE3CC50-BC5E-4371-A988-F6833D8F5F03}"/>
          </ac:spMkLst>
        </pc:spChg>
        <pc:spChg chg="mod">
          <ac:chgData name="Christopher Oura" userId="dd50b8c4-3630-4983-8b45-0d2342f4339e" providerId="ADAL" clId="{EF1239FB-AB6F-4088-B287-367AB6E01108}" dt="2023-03-27T16:53:02.167" v="266" actId="1076"/>
          <ac:spMkLst>
            <pc:docMk/>
            <pc:sldMk cId="3581304101" sldId="1896"/>
            <ac:spMk id="7" creationId="{5B027283-F056-48E1-6EAD-EC1BCBB2B1BD}"/>
          </ac:spMkLst>
        </pc:spChg>
        <pc:picChg chg="mod">
          <ac:chgData name="Christopher Oura" userId="dd50b8c4-3630-4983-8b45-0d2342f4339e" providerId="ADAL" clId="{EF1239FB-AB6F-4088-B287-367AB6E01108}" dt="2023-03-27T10:23:21.274" v="134" actId="1076"/>
          <ac:picMkLst>
            <pc:docMk/>
            <pc:sldMk cId="3581304101" sldId="1896"/>
            <ac:picMk id="5" creationId="{204AA566-7291-6ABB-6367-2F74DB4059CC}"/>
          </ac:picMkLst>
        </pc:picChg>
        <pc:picChg chg="mod">
          <ac:chgData name="Christopher Oura" userId="dd50b8c4-3630-4983-8b45-0d2342f4339e" providerId="ADAL" clId="{EF1239FB-AB6F-4088-B287-367AB6E01108}" dt="2023-03-27T10:23:19.644" v="133" actId="1076"/>
          <ac:picMkLst>
            <pc:docMk/>
            <pc:sldMk cId="3581304101" sldId="1896"/>
            <ac:picMk id="6" creationId="{B7D953D1-15E5-410B-BBFA-5C725937D98D}"/>
          </ac:picMkLst>
        </pc:picChg>
      </pc:sldChg>
      <pc:sldChg chg="del">
        <pc:chgData name="Christopher Oura" userId="dd50b8c4-3630-4983-8b45-0d2342f4339e" providerId="ADAL" clId="{EF1239FB-AB6F-4088-B287-367AB6E01108}" dt="2023-03-27T10:21:18.177" v="118" actId="47"/>
        <pc:sldMkLst>
          <pc:docMk/>
          <pc:sldMk cId="3174177303" sldId="18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41E17-B4CD-42D1-83F4-CD1A4CC5424A}" type="datetimeFigureOut">
              <a:rPr lang="en-GB" smtClean="0"/>
              <a:pPr/>
              <a:t>27/03/2023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A8C59-BAF5-4943-A822-2A5CCF830EBE}" type="slidenum">
              <a:rPr lang="en-GB" smtClean="0"/>
              <a:pPr/>
              <a:t>‹#›</a:t>
            </a:fld>
            <a:endParaRPr lang="en-GB"/>
          </a:p>
        </p:txBody>
      </p:sp>
    </p:spTree>
    <p:extLst>
      <p:ext uri="{BB962C8B-B14F-4D97-AF65-F5344CB8AC3E}">
        <p14:creationId xmlns:p14="http://schemas.microsoft.com/office/powerpoint/2010/main" val="79929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A8C59-BAF5-4943-A822-2A5CCF830E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30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TT" altLang="en-US">
              <a:latin typeface="Arial" panose="020B0604020202020204" pitchFamily="34" charset="0"/>
            </a:endParaRPr>
          </a:p>
        </p:txBody>
      </p:sp>
      <p:sp>
        <p:nvSpPr>
          <p:cNvPr id="512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a:solidFill>
                  <a:schemeClr val="tx1"/>
                </a:solidFill>
                <a:latin typeface="Arial" panose="020B0604020202020204" pitchFamily="34" charset="0"/>
              </a:defRPr>
            </a:lvl1pPr>
            <a:lvl2pPr marL="742950" indent="-285750" defTabSz="920750">
              <a:defRPr>
                <a:solidFill>
                  <a:schemeClr val="tx1"/>
                </a:solidFill>
                <a:latin typeface="Arial" panose="020B0604020202020204" pitchFamily="34" charset="0"/>
              </a:defRPr>
            </a:lvl2pPr>
            <a:lvl3pPr marL="1143000" indent="-228600" defTabSz="920750">
              <a:defRPr>
                <a:solidFill>
                  <a:schemeClr val="tx1"/>
                </a:solidFill>
                <a:latin typeface="Arial" panose="020B0604020202020204" pitchFamily="34" charset="0"/>
              </a:defRPr>
            </a:lvl3pPr>
            <a:lvl4pPr marL="1600200" indent="-228600" defTabSz="920750">
              <a:defRPr>
                <a:solidFill>
                  <a:schemeClr val="tx1"/>
                </a:solidFill>
                <a:latin typeface="Arial" panose="020B0604020202020204" pitchFamily="34" charset="0"/>
              </a:defRPr>
            </a:lvl4pPr>
            <a:lvl5pPr marL="2057400" indent="-228600" defTabSz="920750">
              <a:defRPr>
                <a:solidFill>
                  <a:schemeClr val="tx1"/>
                </a:solidFill>
                <a:latin typeface="Arial" panose="020B0604020202020204" pitchFamily="34" charset="0"/>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2075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379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A8C59-BAF5-4943-A822-2A5CCF830E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16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09739-6649-4B9E-850D-D4B59DD26F1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718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file:////Volumes/Thunderbay2_Mir_1%202/Projects_in_progress_New/PAHO_Projects/Climate%20Health%20Resilience_EU_PAHO_2020/Powerpoint%20Template/ppt_background_1_Letterhead.png" TargetMode="External"/><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descr="https://sta.uwi.edu/newspics/2015/Screen%20Shot%202015-02-10%20at%2010.38.51%20A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3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6707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87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623392" y="1412776"/>
            <a:ext cx="10959008" cy="460851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1"/>
          <p:cNvSpPr>
            <a:spLocks noGrp="1"/>
          </p:cNvSpPr>
          <p:nvPr>
            <p:ph type="title"/>
          </p:nvPr>
        </p:nvSpPr>
        <p:spPr>
          <a:xfrm>
            <a:off x="623392" y="764704"/>
            <a:ext cx="10972800" cy="504056"/>
          </a:xfrm>
          <a:prstGeom prst="rect">
            <a:avLst/>
          </a:prstGeom>
        </p:spPr>
        <p:txBody>
          <a:bodyPr>
            <a:normAutofit/>
          </a:bodyPr>
          <a:lstStyle>
            <a:lvl1pPr>
              <a:defRPr sz="2800" b="1"/>
            </a:lvl1pPr>
          </a:lstStyle>
          <a:p>
            <a:r>
              <a:rPr kumimoji="0" lang="en-US"/>
              <a:t>Click to edit Master title style</a:t>
            </a:r>
            <a:endParaRPr kumimoji="0" lang="en-US" dirty="0"/>
          </a:p>
        </p:txBody>
      </p:sp>
      <p:sp>
        <p:nvSpPr>
          <p:cNvPr id="5" name="Footer Placeholder 3"/>
          <p:cNvSpPr>
            <a:spLocks noGrp="1"/>
          </p:cNvSpPr>
          <p:nvPr>
            <p:ph type="ftr" sz="quarter" idx="3"/>
          </p:nvPr>
        </p:nvSpPr>
        <p:spPr>
          <a:xfrm>
            <a:off x="10992544" y="6451930"/>
            <a:ext cx="581157" cy="240427"/>
          </a:xfrm>
          <a:prstGeom prst="rect">
            <a:avLst/>
          </a:prstGeom>
        </p:spPr>
        <p:txBody>
          <a:bodyPr vert="horz" lIns="91440" tIns="45720" rIns="91440" bIns="45720" rtlCol="0" anchor="ctr"/>
          <a:lstStyle>
            <a:lvl1pPr algn="ctr">
              <a:defRPr sz="1000">
                <a:solidFill>
                  <a:schemeClr val="tx1">
                    <a:tint val="75000"/>
                  </a:schemeClr>
                </a:solidFill>
              </a:defRPr>
            </a:lvl1pPr>
          </a:lstStyle>
          <a:p>
            <a:pPr>
              <a:defRPr/>
            </a:pPr>
            <a:fld id="{A1D63F69-77A0-4E3A-9C9D-282A2D8EBFC1}" type="slidenum">
              <a:rPr lang="fr-FR" smtClean="0">
                <a:solidFill>
                  <a:prstClr val="black">
                    <a:tint val="75000"/>
                  </a:prstClr>
                </a:solidFill>
                <a:ea typeface="ＭＳ Ｐゴシック" charset="0"/>
              </a:rPr>
              <a:pPr>
                <a:defRPr/>
              </a:pPr>
              <a:t>‹#›</a:t>
            </a:fld>
            <a:endParaRPr lang="fr-FR" dirty="0">
              <a:solidFill>
                <a:prstClr val="black">
                  <a:tint val="75000"/>
                </a:prstClr>
              </a:solidFill>
              <a:ea typeface="ＭＳ Ｐゴシック" charset="0"/>
            </a:endParaRPr>
          </a:p>
        </p:txBody>
      </p:sp>
    </p:spTree>
    <p:extLst>
      <p:ext uri="{BB962C8B-B14F-4D97-AF65-F5344CB8AC3E}">
        <p14:creationId xmlns:p14="http://schemas.microsoft.com/office/powerpoint/2010/main" val="214905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505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b="1" i="0" kern="1200" dirty="0" smtClean="0">
                <a:solidFill>
                  <a:srgbClr val="000000"/>
                </a:solidFill>
                <a:effectLst>
                  <a:outerShdw blurRad="63500" dist="38100" dir="5400000" algn="t" rotWithShape="0">
                    <a:prstClr val="black">
                      <a:alpha val="25000"/>
                    </a:prstClr>
                  </a:outerShdw>
                </a:effectLst>
                <a:latin typeface="Helvetica"/>
                <a:ea typeface="+mj-ea"/>
                <a:cs typeface="Helvetica"/>
              </a:defRPr>
            </a:lvl1pPr>
          </a:lstStyle>
          <a:p>
            <a:r>
              <a:rPr lang="en-US" dirty="0"/>
              <a:t>Click to edit Master title style</a:t>
            </a:r>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2"/>
          <p:cNvSpPr>
            <a:spLocks noGrp="1"/>
          </p:cNvSpPr>
          <p:nvPr>
            <p:ph type="ftr" sz="quarter" idx="10"/>
          </p:nvPr>
        </p:nvSpPr>
        <p:spPr>
          <a:xfrm>
            <a:off x="1312333" y="6154739"/>
            <a:ext cx="3860800" cy="365125"/>
          </a:xfrm>
          <a:prstGeom prst="rect">
            <a:avLst/>
          </a:prstGeom>
        </p:spPr>
        <p:txBody>
          <a:bodyPr/>
          <a:lstStyle>
            <a:lvl1pPr algn="l">
              <a:defRPr sz="1200" dirty="0" smtClean="0">
                <a:solidFill>
                  <a:schemeClr val="tx1">
                    <a:tint val="75000"/>
                  </a:schemeClr>
                </a:solidFill>
              </a:defRPr>
            </a:lvl1pPr>
          </a:lstStyle>
          <a:p>
            <a:endParaRPr lang="en-US">
              <a:solidFill>
                <a:prstClr val="black">
                  <a:tint val="75000"/>
                </a:prstClr>
              </a:solidFill>
            </a:endParaRPr>
          </a:p>
        </p:txBody>
      </p:sp>
      <p:sp>
        <p:nvSpPr>
          <p:cNvPr id="8" name="Slide Number Placeholder 3"/>
          <p:cNvSpPr>
            <a:spLocks noGrp="1"/>
          </p:cNvSpPr>
          <p:nvPr>
            <p:ph type="sldNum" sz="quarter" idx="11"/>
          </p:nvPr>
        </p:nvSpPr>
        <p:spPr>
          <a:xfrm>
            <a:off x="609601" y="6154739"/>
            <a:ext cx="546100" cy="365125"/>
          </a:xfrm>
          <a:prstGeom prst="rect">
            <a:avLst/>
          </a:prstGeom>
        </p:spPr>
        <p:txBody>
          <a:bodyPr/>
          <a:lstStyle>
            <a:lvl1pPr algn="r">
              <a:defRPr sz="1200" smtClean="0">
                <a:solidFill>
                  <a:schemeClr val="tx1">
                    <a:tint val="75000"/>
                  </a:schemeClr>
                </a:solidFill>
              </a:defRPr>
            </a:lvl1pPr>
          </a:lstStyle>
          <a:p>
            <a:fld id="{E5B40512-4490-4C1B-BEFC-6BD2E9416F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87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14"/>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5"/>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89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15"/>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8" name="Slide Number Placeholder 3"/>
          <p:cNvSpPr>
            <a:spLocks noGrp="1"/>
          </p:cNvSpPr>
          <p:nvPr>
            <p:ph type="sldNum" sz="quarter" idx="16"/>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59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7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15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5" y="5810250"/>
            <a:ext cx="7615765" cy="34513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76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b="1" i="0" kern="1200" dirty="0" smtClean="0">
                <a:solidFill>
                  <a:srgbClr val="000000"/>
                </a:solidFill>
                <a:effectLst>
                  <a:outerShdw blurRad="63500" dist="38100" dir="5400000" algn="t" rotWithShape="0">
                    <a:prstClr val="black">
                      <a:alpha val="25000"/>
                    </a:prstClr>
                  </a:outerShdw>
                </a:effectLst>
                <a:latin typeface="Helvetica"/>
                <a:ea typeface="+mj-ea"/>
                <a:cs typeface="Helvetica"/>
              </a:defRPr>
            </a:lvl1pPr>
          </a:lstStyle>
          <a:p>
            <a:r>
              <a:rPr lang="en-US" dirty="0"/>
              <a:t>Click to edit Master title style</a:t>
            </a:r>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2"/>
          <p:cNvSpPr>
            <a:spLocks noGrp="1"/>
          </p:cNvSpPr>
          <p:nvPr>
            <p:ph type="ftr" sz="quarter" idx="10"/>
          </p:nvPr>
        </p:nvSpPr>
        <p:spPr>
          <a:xfrm>
            <a:off x="1312333" y="6154739"/>
            <a:ext cx="3860800" cy="365125"/>
          </a:xfrm>
          <a:prstGeom prst="rect">
            <a:avLst/>
          </a:prstGeom>
        </p:spPr>
        <p:txBody>
          <a:bodyPr/>
          <a:lstStyle>
            <a:lvl1pPr algn="l">
              <a:defRPr sz="1200" dirty="0" smtClean="0">
                <a:solidFill>
                  <a:schemeClr val="tx1">
                    <a:tint val="75000"/>
                  </a:schemeClr>
                </a:solidFill>
              </a:defRPr>
            </a:lvl1pPr>
          </a:lstStyle>
          <a:p>
            <a:pPr>
              <a:defRPr/>
            </a:pPr>
            <a:endParaRPr lang="en-US">
              <a:solidFill>
                <a:prstClr val="black">
                  <a:tint val="75000"/>
                </a:prstClr>
              </a:solidFill>
              <a:ea typeface="ＭＳ Ｐゴシック" charset="0"/>
            </a:endParaRPr>
          </a:p>
        </p:txBody>
      </p:sp>
      <p:sp>
        <p:nvSpPr>
          <p:cNvPr id="8" name="Slide Number Placeholder 3"/>
          <p:cNvSpPr>
            <a:spLocks noGrp="1"/>
          </p:cNvSpPr>
          <p:nvPr>
            <p:ph type="sldNum" sz="quarter" idx="11"/>
          </p:nvPr>
        </p:nvSpPr>
        <p:spPr>
          <a:xfrm>
            <a:off x="609601" y="6154739"/>
            <a:ext cx="546100" cy="365125"/>
          </a:xfrm>
          <a:prstGeom prst="rect">
            <a:avLst/>
          </a:prstGeom>
        </p:spPr>
        <p:txBody>
          <a:bodyPr/>
          <a:lstStyle>
            <a:lvl1pPr algn="r">
              <a:defRPr sz="1200" smtClean="0">
                <a:solidFill>
                  <a:schemeClr val="tx1">
                    <a:tint val="75000"/>
                  </a:schemeClr>
                </a:solidFill>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https://sta.uwi.edu/newspics/2015/Screen%20Shot%202015-02-10%20at%2010.38.51%20A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4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00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6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301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641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623392" y="1412776"/>
            <a:ext cx="10959008" cy="460851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1"/>
          <p:cNvSpPr>
            <a:spLocks noGrp="1"/>
          </p:cNvSpPr>
          <p:nvPr>
            <p:ph type="title"/>
          </p:nvPr>
        </p:nvSpPr>
        <p:spPr>
          <a:xfrm>
            <a:off x="623392" y="764704"/>
            <a:ext cx="10972800" cy="504056"/>
          </a:xfrm>
          <a:prstGeom prst="rect">
            <a:avLst/>
          </a:prstGeom>
        </p:spPr>
        <p:txBody>
          <a:bodyPr>
            <a:normAutofit/>
          </a:bodyPr>
          <a:lstStyle>
            <a:lvl1pPr>
              <a:defRPr sz="2800" b="1"/>
            </a:lvl1pPr>
          </a:lstStyle>
          <a:p>
            <a:r>
              <a:rPr kumimoji="0" lang="en-US"/>
              <a:t>Click to edit Master title style</a:t>
            </a:r>
            <a:endParaRPr kumimoji="0" lang="en-US" dirty="0"/>
          </a:p>
        </p:txBody>
      </p:sp>
      <p:sp>
        <p:nvSpPr>
          <p:cNvPr id="5" name="Footer Placeholder 3"/>
          <p:cNvSpPr>
            <a:spLocks noGrp="1"/>
          </p:cNvSpPr>
          <p:nvPr>
            <p:ph type="ftr" sz="quarter" idx="3"/>
          </p:nvPr>
        </p:nvSpPr>
        <p:spPr>
          <a:xfrm>
            <a:off x="10992544" y="6451930"/>
            <a:ext cx="581157" cy="240427"/>
          </a:xfrm>
          <a:prstGeom prst="rect">
            <a:avLst/>
          </a:prstGeom>
        </p:spPr>
        <p:txBody>
          <a:bodyPr vert="horz" lIns="91440" tIns="45720" rIns="91440" bIns="45720" rtlCol="0" anchor="ctr"/>
          <a:lstStyle>
            <a:lvl1pPr algn="ctr">
              <a:defRPr sz="1000">
                <a:solidFill>
                  <a:schemeClr val="tx1">
                    <a:tint val="75000"/>
                  </a:schemeClr>
                </a:solidFill>
              </a:defRPr>
            </a:lvl1pPr>
          </a:lstStyle>
          <a:p>
            <a:fld id="{A1D63F69-77A0-4E3A-9C9D-282A2D8EBFC1}"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00913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04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b="1" i="0" kern="1200" dirty="0" smtClean="0">
                <a:solidFill>
                  <a:srgbClr val="000000"/>
                </a:solidFill>
                <a:effectLst>
                  <a:outerShdw blurRad="63500" dist="38100" dir="5400000" algn="t" rotWithShape="0">
                    <a:prstClr val="black">
                      <a:alpha val="25000"/>
                    </a:prstClr>
                  </a:outerShdw>
                </a:effectLst>
                <a:latin typeface="Helvetica"/>
                <a:ea typeface="+mj-ea"/>
                <a:cs typeface="Helvetica"/>
              </a:defRPr>
            </a:lvl1pPr>
          </a:lstStyle>
          <a:p>
            <a:r>
              <a:rPr lang="en-US" dirty="0"/>
              <a:t>Click to edit Master title style</a:t>
            </a:r>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2"/>
          <p:cNvSpPr>
            <a:spLocks noGrp="1"/>
          </p:cNvSpPr>
          <p:nvPr>
            <p:ph type="ftr" sz="quarter" idx="10"/>
          </p:nvPr>
        </p:nvSpPr>
        <p:spPr>
          <a:xfrm>
            <a:off x="1312333" y="6154739"/>
            <a:ext cx="3860800" cy="365125"/>
          </a:xfrm>
          <a:prstGeom prst="rect">
            <a:avLst/>
          </a:prstGeom>
        </p:spPr>
        <p:txBody>
          <a:bodyPr/>
          <a:lstStyle>
            <a:lvl1pPr algn="l">
              <a:defRPr sz="1200" dirty="0" smtClean="0">
                <a:solidFill>
                  <a:schemeClr val="tx1">
                    <a:tint val="75000"/>
                  </a:schemeClr>
                </a:solidFill>
              </a:defRPr>
            </a:lvl1pPr>
          </a:lstStyle>
          <a:p>
            <a:endParaRPr lang="en-US">
              <a:solidFill>
                <a:prstClr val="black">
                  <a:tint val="75000"/>
                </a:prstClr>
              </a:solidFill>
            </a:endParaRPr>
          </a:p>
        </p:txBody>
      </p:sp>
      <p:sp>
        <p:nvSpPr>
          <p:cNvPr id="8" name="Slide Number Placeholder 3"/>
          <p:cNvSpPr>
            <a:spLocks noGrp="1"/>
          </p:cNvSpPr>
          <p:nvPr>
            <p:ph type="sldNum" sz="quarter" idx="11"/>
          </p:nvPr>
        </p:nvSpPr>
        <p:spPr>
          <a:xfrm>
            <a:off x="609601" y="6154739"/>
            <a:ext cx="546100" cy="365125"/>
          </a:xfrm>
          <a:prstGeom prst="rect">
            <a:avLst/>
          </a:prstGeom>
        </p:spPr>
        <p:txBody>
          <a:bodyPr/>
          <a:lstStyle>
            <a:lvl1pPr algn="r">
              <a:defRPr sz="1200" smtClean="0">
                <a:solidFill>
                  <a:schemeClr val="tx1">
                    <a:tint val="75000"/>
                  </a:schemeClr>
                </a:solidFill>
              </a:defRPr>
            </a:lvl1pPr>
          </a:lstStyle>
          <a:p>
            <a:fld id="{E5B40512-4490-4C1B-BEFC-6BD2E9416F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498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14"/>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5"/>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331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15"/>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8" name="Slide Number Placeholder 3"/>
          <p:cNvSpPr>
            <a:spLocks noGrp="1"/>
          </p:cNvSpPr>
          <p:nvPr>
            <p:ph type="sldNum" sz="quarter" idx="16"/>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64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4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14"/>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6" name="Slide Number Placeholder 3"/>
          <p:cNvSpPr>
            <a:spLocks noGrp="1"/>
          </p:cNvSpPr>
          <p:nvPr>
            <p:ph type="sldNum" sz="quarter" idx="15"/>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https://sta.uwi.edu/newspics/2015/Screen%20Shot%202015-02-10%20at%2010.38.51%20A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51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44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5" y="5810250"/>
            <a:ext cx="7615765" cy="34513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592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62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fld id="{E5B40512-4490-4C1B-BEFC-6BD2E9416F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917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2033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80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623392" y="1412776"/>
            <a:ext cx="10959008" cy="460851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1"/>
          <p:cNvSpPr>
            <a:spLocks noGrp="1"/>
          </p:cNvSpPr>
          <p:nvPr>
            <p:ph type="title"/>
          </p:nvPr>
        </p:nvSpPr>
        <p:spPr>
          <a:xfrm>
            <a:off x="623392" y="764704"/>
            <a:ext cx="10972800" cy="504056"/>
          </a:xfrm>
          <a:prstGeom prst="rect">
            <a:avLst/>
          </a:prstGeom>
        </p:spPr>
        <p:txBody>
          <a:bodyPr>
            <a:normAutofit/>
          </a:bodyPr>
          <a:lstStyle>
            <a:lvl1pPr>
              <a:defRPr sz="2800" b="1"/>
            </a:lvl1pPr>
          </a:lstStyle>
          <a:p>
            <a:r>
              <a:rPr kumimoji="0" lang="en-US"/>
              <a:t>Click to edit Master title style</a:t>
            </a:r>
            <a:endParaRPr kumimoji="0" lang="en-US" dirty="0"/>
          </a:p>
        </p:txBody>
      </p:sp>
      <p:sp>
        <p:nvSpPr>
          <p:cNvPr id="5" name="Footer Placeholder 3"/>
          <p:cNvSpPr>
            <a:spLocks noGrp="1"/>
          </p:cNvSpPr>
          <p:nvPr>
            <p:ph type="ftr" sz="quarter" idx="3"/>
          </p:nvPr>
        </p:nvSpPr>
        <p:spPr>
          <a:xfrm>
            <a:off x="10992544" y="6451930"/>
            <a:ext cx="581157" cy="240427"/>
          </a:xfrm>
          <a:prstGeom prst="rect">
            <a:avLst/>
          </a:prstGeom>
        </p:spPr>
        <p:txBody>
          <a:bodyPr vert="horz" lIns="91440" tIns="45720" rIns="91440" bIns="45720" rtlCol="0" anchor="ctr"/>
          <a:lstStyle>
            <a:lvl1pPr algn="ctr">
              <a:defRPr sz="1000">
                <a:solidFill>
                  <a:schemeClr val="tx1">
                    <a:tint val="75000"/>
                  </a:schemeClr>
                </a:solidFill>
              </a:defRPr>
            </a:lvl1pPr>
          </a:lstStyle>
          <a:p>
            <a:fld id="{A1D63F69-77A0-4E3A-9C9D-282A2D8EBFC1}"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55377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68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957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37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15"/>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8" name="Slide Number Placeholder 3"/>
          <p:cNvSpPr>
            <a:spLocks noGrp="1"/>
          </p:cNvSpPr>
          <p:nvPr>
            <p:ph type="sldNum" sz="quarter" idx="16"/>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7689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46787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987255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7983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627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76561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78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518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433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 name="Shape 23"/>
          <p:cNvSpPr>
            <a:spLocks noGrp="1"/>
          </p:cNvSpPr>
          <p:nvPr>
            <p:ph type="pic" idx="13"/>
          </p:nvPr>
        </p:nvSpPr>
        <p:spPr>
          <a:xfrm>
            <a:off x="583407" y="830461"/>
            <a:ext cx="11025188" cy="3991570"/>
          </a:xfrm>
          <a:prstGeom prst="rect">
            <a:avLst/>
          </a:prstGeom>
          <a:ln w="9525">
            <a:round/>
          </a:ln>
        </p:spPr>
        <p:txBody>
          <a:bodyPr lIns="64291" tIns="32145" rIns="64291" bIns="32145" anchor="t">
            <a:noAutofit/>
          </a:bodyPr>
          <a:lstStyle/>
          <a:p>
            <a:endParaRPr/>
          </a:p>
        </p:txBody>
      </p:sp>
      <p:sp>
        <p:nvSpPr>
          <p:cNvPr id="24" name="Shape 24"/>
          <p:cNvSpPr>
            <a:spLocks noGrp="1"/>
          </p:cNvSpPr>
          <p:nvPr>
            <p:ph type="title"/>
          </p:nvPr>
        </p:nvSpPr>
        <p:spPr>
          <a:xfrm>
            <a:off x="476251" y="4991696"/>
            <a:ext cx="11239500" cy="785813"/>
          </a:xfrm>
          <a:prstGeom prst="rect">
            <a:avLst/>
          </a:prstGeom>
        </p:spPr>
        <p:txBody>
          <a:bodyPr anchor="b"/>
          <a:lstStyle/>
          <a:p>
            <a:r>
              <a:t>Title Text</a:t>
            </a:r>
          </a:p>
        </p:txBody>
      </p:sp>
      <p:sp>
        <p:nvSpPr>
          <p:cNvPr id="25" name="Shape 25"/>
          <p:cNvSpPr>
            <a:spLocks noGrp="1"/>
          </p:cNvSpPr>
          <p:nvPr>
            <p:ph type="body" sz="quarter" idx="1"/>
          </p:nvPr>
        </p:nvSpPr>
        <p:spPr>
          <a:xfrm>
            <a:off x="476251" y="5813228"/>
            <a:ext cx="11239500" cy="589359"/>
          </a:xfrm>
          <a:prstGeom prst="rect">
            <a:avLst/>
          </a:prstGeom>
        </p:spPr>
        <p:txBody>
          <a:bodyPr anchor="t"/>
          <a:lstStyle>
            <a:lvl1pPr marL="0" indent="0">
              <a:lnSpc>
                <a:spcPct val="120000"/>
              </a:lnSpc>
              <a:spcBef>
                <a:spcPts val="0"/>
              </a:spcBef>
              <a:buSzTx/>
              <a:buNone/>
              <a:defRPr sz="1700"/>
            </a:lvl1pPr>
            <a:lvl2pPr marL="0" indent="160729">
              <a:lnSpc>
                <a:spcPct val="120000"/>
              </a:lnSpc>
              <a:spcBef>
                <a:spcPts val="0"/>
              </a:spcBef>
              <a:buSzTx/>
              <a:buNone/>
              <a:defRPr sz="1700"/>
            </a:lvl2pPr>
            <a:lvl3pPr marL="0" indent="321457">
              <a:lnSpc>
                <a:spcPct val="120000"/>
              </a:lnSpc>
              <a:spcBef>
                <a:spcPts val="0"/>
              </a:spcBef>
              <a:buSzTx/>
              <a:buNone/>
              <a:defRPr sz="1700"/>
            </a:lvl3pPr>
            <a:lvl4pPr marL="0" indent="482186">
              <a:lnSpc>
                <a:spcPct val="120000"/>
              </a:lnSpc>
              <a:spcBef>
                <a:spcPts val="0"/>
              </a:spcBef>
              <a:buSzTx/>
              <a:buNone/>
              <a:defRPr sz="1700"/>
            </a:lvl4pPr>
            <a:lvl5pPr marL="0" indent="642915">
              <a:lnSpc>
                <a:spcPct val="120000"/>
              </a:lnSpc>
              <a:spcBef>
                <a:spcPts val="0"/>
              </a:spcBef>
              <a:buSzTx/>
              <a:buNone/>
              <a:defRPr sz="1700"/>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1910749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TT"/>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TT"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defRPr/>
            </a:pPr>
            <a:fld id="{B1459FE1-12E9-4C59-B3B0-85E4EB7F7AC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346606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descr="https://sta.uwi.edu/newspics/2015/Screen%20Shot%202015-02-10%20at%2010.38.51%20A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11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TT"/>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lipArt Placeholder 3"/>
          <p:cNvSpPr>
            <a:spLocks noGrp="1"/>
          </p:cNvSpPr>
          <p:nvPr>
            <p:ph type="clipArt" sz="half" idx="2"/>
          </p:nvPr>
        </p:nvSpPr>
        <p:spPr>
          <a:xfrm>
            <a:off x="6197600" y="1981200"/>
            <a:ext cx="5080000" cy="4114800"/>
          </a:xfrm>
        </p:spPr>
        <p:txBody>
          <a:bodyPr rtlCol="0">
            <a:normAutofit/>
          </a:bodyPr>
          <a:lstStyle/>
          <a:p>
            <a:pPr lvl="0"/>
            <a:endParaRPr lang="en-TT" noProof="0"/>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492A00EB-7459-40F7-A936-E1D8DE085DE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372879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602" name="Picture 2" descr="M:\Digital Imaging &amp; Graphics\DIG Office Work\Current Jobs\Files Being Used\Final-PowerPoint-Helix3.png"/>
          <p:cNvPicPr>
            <a:picLocks noChangeAspect="1" noChangeArrowheads="1"/>
          </p:cNvPicPr>
          <p:nvPr userDrawn="1"/>
        </p:nvPicPr>
        <p:blipFill>
          <a:blip r:embed="rId2" cstate="screen"/>
          <a:srcRect l="160" b="747"/>
          <a:stretch>
            <a:fillRect/>
          </a:stretch>
        </p:blipFill>
        <p:spPr bwMode="auto">
          <a:xfrm>
            <a:off x="0" y="1"/>
            <a:ext cx="12192000" cy="6858000"/>
          </a:xfrm>
          <a:prstGeom prst="rect">
            <a:avLst/>
          </a:prstGeom>
          <a:noFill/>
        </p:spPr>
      </p:pic>
      <p:sp>
        <p:nvSpPr>
          <p:cNvPr id="24" name="Rectangle 23"/>
          <p:cNvSpPr/>
          <p:nvPr userDrawn="1"/>
        </p:nvSpPr>
        <p:spPr>
          <a:xfrm>
            <a:off x="-8467" y="0"/>
            <a:ext cx="12200467" cy="6858000"/>
          </a:xfrm>
          <a:prstGeom prst="rect">
            <a:avLst/>
          </a:prstGeom>
          <a:solidFill>
            <a:srgbClr val="0065A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59840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1574958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2471799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647717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2285365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451019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0B89A5-AAD9-407B-B138-A77E8E86ADF5}" type="slidenum">
              <a:rPr lang="en-GB" smtClean="0"/>
              <a:pPr/>
              <a:t>‹#›</a:t>
            </a:fld>
            <a:endParaRPr lang="en-GB"/>
          </a:p>
        </p:txBody>
      </p:sp>
      <p:pic>
        <p:nvPicPr>
          <p:cNvPr id="5" name="Picture 4" descr="Final PowerPoint Helix Top.tif"/>
          <p:cNvPicPr>
            <a:picLocks noChangeAspect="1"/>
          </p:cNvPicPr>
          <p:nvPr userDrawn="1"/>
        </p:nvPicPr>
        <p:blipFill>
          <a:blip r:embed="rId2" cstate="screen">
            <a:clrChange>
              <a:clrFrom>
                <a:srgbClr val="FFFFFF"/>
              </a:clrFrom>
              <a:clrTo>
                <a:srgbClr val="FFFFFF">
                  <a:alpha val="0"/>
                </a:srgbClr>
              </a:clrTo>
            </a:clrChange>
          </a:blip>
          <a:srcRect/>
          <a:stretch>
            <a:fillRect/>
          </a:stretch>
        </p:blipFill>
        <p:spPr>
          <a:xfrm>
            <a:off x="1" y="0"/>
            <a:ext cx="11889639" cy="4428386"/>
          </a:xfrm>
          <a:prstGeom prst="rect">
            <a:avLst/>
          </a:prstGeom>
        </p:spPr>
      </p:pic>
      <p:pic>
        <p:nvPicPr>
          <p:cNvPr id="6" name="Picture 5" descr="Final PowerPoint Helix Bottom.tif"/>
          <p:cNvPicPr>
            <a:picLocks noChangeAspect="1"/>
          </p:cNvPicPr>
          <p:nvPr userDrawn="1"/>
        </p:nvPicPr>
        <p:blipFill>
          <a:blip r:embed="rId3" cstate="screen">
            <a:clrChange>
              <a:clrFrom>
                <a:srgbClr val="FFFFFF"/>
              </a:clrFrom>
              <a:clrTo>
                <a:srgbClr val="FFFFFF">
                  <a:alpha val="0"/>
                </a:srgbClr>
              </a:clrTo>
            </a:clrChange>
            <a:grayscl/>
            <a:lum bright="44000"/>
          </a:blip>
          <a:srcRect/>
          <a:stretch>
            <a:fillRect/>
          </a:stretch>
        </p:blipFill>
        <p:spPr>
          <a:xfrm>
            <a:off x="3209747" y="610818"/>
            <a:ext cx="9001760" cy="6247182"/>
          </a:xfrm>
          <a:prstGeom prst="rect">
            <a:avLst/>
          </a:prstGeom>
        </p:spPr>
      </p:pic>
      <p:sp>
        <p:nvSpPr>
          <p:cNvPr id="7" name="Rectangle 6"/>
          <p:cNvSpPr/>
          <p:nvPr userDrawn="1"/>
        </p:nvSpPr>
        <p:spPr>
          <a:xfrm>
            <a:off x="-8467" y="0"/>
            <a:ext cx="12200467" cy="6858000"/>
          </a:xfrm>
          <a:prstGeom prst="rect">
            <a:avLst/>
          </a:prstGeom>
          <a:solidFill>
            <a:srgbClr val="0065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079784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3981345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397742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7657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528338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1ABF-CE24-458D-9EC9-66B46AF72884}" type="datetimeFigureOut">
              <a:rPr lang="en-GB" smtClean="0"/>
              <a:pPr/>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0B89A5-AAD9-407B-B138-A77E8E86ADF5}" type="slidenum">
              <a:rPr lang="en-GB" smtClean="0"/>
              <a:pPr/>
              <a:t>‹#›</a:t>
            </a:fld>
            <a:endParaRPr lang="en-GB"/>
          </a:p>
        </p:txBody>
      </p:sp>
    </p:spTree>
    <p:extLst>
      <p:ext uri="{BB962C8B-B14F-4D97-AF65-F5344CB8AC3E}">
        <p14:creationId xmlns:p14="http://schemas.microsoft.com/office/powerpoint/2010/main" val="740968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TT"/>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TT"/>
          </a:p>
        </p:txBody>
      </p:sp>
      <p:sp>
        <p:nvSpPr>
          <p:cNvPr id="4" name="Date Placeholder 3"/>
          <p:cNvSpPr>
            <a:spLocks noGrp="1"/>
          </p:cNvSpPr>
          <p:nvPr>
            <p:ph type="dt" sz="half" idx="10"/>
          </p:nvPr>
        </p:nvSpPr>
        <p:spPr/>
        <p:txBody>
          <a:bodyPr/>
          <a:lstStyle/>
          <a:p>
            <a:fld id="{3FA9BFAE-E716-492D-925A-1A19F9C3E2C0}" type="datetimeFigureOut">
              <a:rPr lang="en-TT" smtClean="0">
                <a:solidFill>
                  <a:prstClr val="black">
                    <a:tint val="75000"/>
                  </a:prstClr>
                </a:solidFill>
              </a:rPr>
              <a:pPr/>
              <a:t>27/03/2023</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p:txBody>
          <a:bodyPr/>
          <a:lstStyle/>
          <a:p>
            <a:fld id="{56E52DFB-AA46-409A-9BBC-0D36D8AAB958}" type="slidenum">
              <a:rPr lang="en-TT" smtClean="0">
                <a:solidFill>
                  <a:prstClr val="black">
                    <a:tint val="75000"/>
                  </a:prstClr>
                </a:solidFill>
              </a:rPr>
              <a:pPr/>
              <a:t>‹#›</a:t>
            </a:fld>
            <a:endParaRPr lang="en-TT">
              <a:solidFill>
                <a:prstClr val="black">
                  <a:tint val="75000"/>
                </a:prstClr>
              </a:solidFill>
            </a:endParaRPr>
          </a:p>
        </p:txBody>
      </p:sp>
    </p:spTree>
    <p:extLst>
      <p:ext uri="{BB962C8B-B14F-4D97-AF65-F5344CB8AC3E}">
        <p14:creationId xmlns:p14="http://schemas.microsoft.com/office/powerpoint/2010/main" val="3657333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T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TT"/>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D388C4-8D11-4B63-AB24-5491B2AD075D}" type="slidenum">
              <a:rPr lang="en-US" altLang="en-US"/>
              <a:pPr>
                <a:defRPr/>
              </a:pPr>
              <a:t>‹#›</a:t>
            </a:fld>
            <a:endParaRPr lang="en-US" altLang="en-US"/>
          </a:p>
        </p:txBody>
      </p:sp>
    </p:spTree>
    <p:extLst>
      <p:ext uri="{BB962C8B-B14F-4D97-AF65-F5344CB8AC3E}">
        <p14:creationId xmlns:p14="http://schemas.microsoft.com/office/powerpoint/2010/main" val="24957778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7B3340-755C-4B27-AEA1-CD44A75F549B}" type="slidenum">
              <a:rPr lang="en-US" altLang="en-US"/>
              <a:pPr>
                <a:defRPr/>
              </a:pPr>
              <a:t>‹#›</a:t>
            </a:fld>
            <a:endParaRPr lang="en-US" altLang="en-US"/>
          </a:p>
        </p:txBody>
      </p:sp>
    </p:spTree>
    <p:extLst>
      <p:ext uri="{BB962C8B-B14F-4D97-AF65-F5344CB8AC3E}">
        <p14:creationId xmlns:p14="http://schemas.microsoft.com/office/powerpoint/2010/main" val="113010831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T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6314E2-F894-45A5-9906-AAC8B7789781}" type="slidenum">
              <a:rPr lang="en-US" altLang="en-US"/>
              <a:pPr>
                <a:defRPr/>
              </a:pPr>
              <a:t>‹#›</a:t>
            </a:fld>
            <a:endParaRPr lang="en-US" altLang="en-US"/>
          </a:p>
        </p:txBody>
      </p:sp>
    </p:spTree>
    <p:extLst>
      <p:ext uri="{BB962C8B-B14F-4D97-AF65-F5344CB8AC3E}">
        <p14:creationId xmlns:p14="http://schemas.microsoft.com/office/powerpoint/2010/main" val="426669502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42EF26-E573-4638-BB2C-2ADCF5F45934}" type="slidenum">
              <a:rPr lang="en-US" altLang="en-US"/>
              <a:pPr>
                <a:defRPr/>
              </a:pPr>
              <a:t>‹#›</a:t>
            </a:fld>
            <a:endParaRPr lang="en-US" altLang="en-US"/>
          </a:p>
        </p:txBody>
      </p:sp>
    </p:spTree>
    <p:extLst>
      <p:ext uri="{BB962C8B-B14F-4D97-AF65-F5344CB8AC3E}">
        <p14:creationId xmlns:p14="http://schemas.microsoft.com/office/powerpoint/2010/main" val="262869685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T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F0CEAD-89D9-4FC7-8EC7-31234F2D461D}" type="slidenum">
              <a:rPr lang="en-US" altLang="en-US"/>
              <a:pPr>
                <a:defRPr/>
              </a:pPr>
              <a:t>‹#›</a:t>
            </a:fld>
            <a:endParaRPr lang="en-US" altLang="en-US"/>
          </a:p>
        </p:txBody>
      </p:sp>
    </p:spTree>
    <p:extLst>
      <p:ext uri="{BB962C8B-B14F-4D97-AF65-F5344CB8AC3E}">
        <p14:creationId xmlns:p14="http://schemas.microsoft.com/office/powerpoint/2010/main" val="32335924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33D58F-050D-4B34-89E2-971BD4FEDEC6}" type="slidenum">
              <a:rPr lang="en-US" altLang="en-US"/>
              <a:pPr>
                <a:defRPr/>
              </a:pPr>
              <a:t>‹#›</a:t>
            </a:fld>
            <a:endParaRPr lang="en-US" altLang="en-US"/>
          </a:p>
        </p:txBody>
      </p:sp>
    </p:spTree>
    <p:extLst>
      <p:ext uri="{BB962C8B-B14F-4D97-AF65-F5344CB8AC3E}">
        <p14:creationId xmlns:p14="http://schemas.microsoft.com/office/powerpoint/2010/main" val="403739895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3842695-1636-4D4A-9AD2-3F7A0A42A864}" type="slidenum">
              <a:rPr lang="en-US" altLang="en-US"/>
              <a:pPr>
                <a:defRPr/>
              </a:pPr>
              <a:t>‹#›</a:t>
            </a:fld>
            <a:endParaRPr lang="en-US" altLang="en-US"/>
          </a:p>
        </p:txBody>
      </p:sp>
    </p:spTree>
    <p:extLst>
      <p:ext uri="{BB962C8B-B14F-4D97-AF65-F5344CB8AC3E}">
        <p14:creationId xmlns:p14="http://schemas.microsoft.com/office/powerpoint/2010/main" val="28429807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5" y="5810250"/>
            <a:ext cx="7615765" cy="34513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6"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6761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T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099682-B223-44F3-8378-0E0A8459EB8F}" type="slidenum">
              <a:rPr lang="en-US" altLang="en-US"/>
              <a:pPr>
                <a:defRPr/>
              </a:pPr>
              <a:t>‹#›</a:t>
            </a:fld>
            <a:endParaRPr lang="en-US" altLang="en-US"/>
          </a:p>
        </p:txBody>
      </p:sp>
    </p:spTree>
    <p:extLst>
      <p:ext uri="{BB962C8B-B14F-4D97-AF65-F5344CB8AC3E}">
        <p14:creationId xmlns:p14="http://schemas.microsoft.com/office/powerpoint/2010/main" val="2288141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TT"/>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TT"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CBFF56-96E1-4BA6-998D-7DF5F9630923}" type="slidenum">
              <a:rPr lang="en-US" altLang="en-US"/>
              <a:pPr>
                <a:defRPr/>
              </a:pPr>
              <a:t>‹#›</a:t>
            </a:fld>
            <a:endParaRPr lang="en-US" altLang="en-US"/>
          </a:p>
        </p:txBody>
      </p:sp>
    </p:spTree>
    <p:extLst>
      <p:ext uri="{BB962C8B-B14F-4D97-AF65-F5344CB8AC3E}">
        <p14:creationId xmlns:p14="http://schemas.microsoft.com/office/powerpoint/2010/main" val="32522923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818268-EBE9-49B6-947B-C61A311EEC23}" type="slidenum">
              <a:rPr lang="en-US" altLang="en-US"/>
              <a:pPr>
                <a:defRPr/>
              </a:pPr>
              <a:t>‹#›</a:t>
            </a:fld>
            <a:endParaRPr lang="en-US" altLang="en-US"/>
          </a:p>
        </p:txBody>
      </p:sp>
    </p:spTree>
    <p:extLst>
      <p:ext uri="{BB962C8B-B14F-4D97-AF65-F5344CB8AC3E}">
        <p14:creationId xmlns:p14="http://schemas.microsoft.com/office/powerpoint/2010/main" val="34563649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T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AA3C9E-430C-4A15-90B8-30763BEA539D}" type="slidenum">
              <a:rPr lang="en-US" altLang="en-US"/>
              <a:pPr>
                <a:defRPr/>
              </a:pPr>
              <a:t>‹#›</a:t>
            </a:fld>
            <a:endParaRPr lang="en-US" altLang="en-US"/>
          </a:p>
        </p:txBody>
      </p:sp>
    </p:spTree>
    <p:extLst>
      <p:ext uri="{BB962C8B-B14F-4D97-AF65-F5344CB8AC3E}">
        <p14:creationId xmlns:p14="http://schemas.microsoft.com/office/powerpoint/2010/main" val="417918818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 name="Shape 23"/>
          <p:cNvSpPr>
            <a:spLocks noGrp="1"/>
          </p:cNvSpPr>
          <p:nvPr>
            <p:ph type="pic" idx="13"/>
          </p:nvPr>
        </p:nvSpPr>
        <p:spPr>
          <a:xfrm>
            <a:off x="583410" y="830463"/>
            <a:ext cx="11025188" cy="3991571"/>
          </a:xfrm>
          <a:prstGeom prst="rect">
            <a:avLst/>
          </a:prstGeom>
          <a:ln w="9525">
            <a:round/>
          </a:ln>
        </p:spPr>
        <p:txBody>
          <a:bodyPr lIns="64291" tIns="32145" rIns="64291" bIns="32145" anchor="t">
            <a:noAutofit/>
          </a:bodyPr>
          <a:lstStyle/>
          <a:p>
            <a:endParaRPr/>
          </a:p>
        </p:txBody>
      </p:sp>
      <p:sp>
        <p:nvSpPr>
          <p:cNvPr id="24" name="Shape 24"/>
          <p:cNvSpPr>
            <a:spLocks noGrp="1"/>
          </p:cNvSpPr>
          <p:nvPr>
            <p:ph type="title"/>
          </p:nvPr>
        </p:nvSpPr>
        <p:spPr>
          <a:xfrm>
            <a:off x="476254" y="4991698"/>
            <a:ext cx="11239500" cy="785813"/>
          </a:xfrm>
          <a:prstGeom prst="rect">
            <a:avLst/>
          </a:prstGeom>
        </p:spPr>
        <p:txBody>
          <a:bodyPr anchor="b"/>
          <a:lstStyle/>
          <a:p>
            <a:r>
              <a:t>Title Text</a:t>
            </a:r>
          </a:p>
        </p:txBody>
      </p:sp>
      <p:sp>
        <p:nvSpPr>
          <p:cNvPr id="25" name="Shape 25"/>
          <p:cNvSpPr>
            <a:spLocks noGrp="1"/>
          </p:cNvSpPr>
          <p:nvPr>
            <p:ph type="body" sz="quarter" idx="1"/>
          </p:nvPr>
        </p:nvSpPr>
        <p:spPr>
          <a:xfrm>
            <a:off x="476254" y="5813231"/>
            <a:ext cx="11239500" cy="589359"/>
          </a:xfrm>
          <a:prstGeom prst="rect">
            <a:avLst/>
          </a:prstGeom>
        </p:spPr>
        <p:txBody>
          <a:bodyPr anchor="t"/>
          <a:lstStyle>
            <a:lvl1pPr marL="0" indent="0">
              <a:lnSpc>
                <a:spcPct val="120000"/>
              </a:lnSpc>
              <a:spcBef>
                <a:spcPts val="0"/>
              </a:spcBef>
              <a:buSzTx/>
              <a:buNone/>
              <a:defRPr sz="1275"/>
            </a:lvl1pPr>
            <a:lvl2pPr marL="0" indent="120544">
              <a:lnSpc>
                <a:spcPct val="120000"/>
              </a:lnSpc>
              <a:spcBef>
                <a:spcPts val="0"/>
              </a:spcBef>
              <a:buSzTx/>
              <a:buNone/>
              <a:defRPr sz="1275"/>
            </a:lvl2pPr>
            <a:lvl3pPr marL="0" indent="241087">
              <a:lnSpc>
                <a:spcPct val="120000"/>
              </a:lnSpc>
              <a:spcBef>
                <a:spcPts val="0"/>
              </a:spcBef>
              <a:buSzTx/>
              <a:buNone/>
              <a:defRPr sz="1275"/>
            </a:lvl3pPr>
            <a:lvl4pPr marL="0" indent="361631">
              <a:lnSpc>
                <a:spcPct val="120000"/>
              </a:lnSpc>
              <a:spcBef>
                <a:spcPts val="0"/>
              </a:spcBef>
              <a:buSzTx/>
              <a:buNone/>
              <a:defRPr sz="1275"/>
            </a:lvl4pPr>
            <a:lvl5pPr marL="0" indent="482174">
              <a:lnSpc>
                <a:spcPct val="120000"/>
              </a:lnSpc>
              <a:spcBef>
                <a:spcPts val="0"/>
              </a:spcBef>
              <a:buSzTx/>
              <a:buNone/>
              <a:defRPr sz="1275"/>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630565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38C6C41-9BFB-774E-9E2D-0DC395FF3822}"/>
              </a:ext>
            </a:extLst>
          </p:cNvPr>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733349"/>
            <a:ext cx="9144000" cy="1994508"/>
          </a:xfrm>
        </p:spPr>
        <p:txBody>
          <a:bodyPr anchor="b"/>
          <a:lstStyle>
            <a:lvl1pPr algn="ctr">
              <a:defRPr sz="3375"/>
            </a:lvl1pPr>
          </a:lstStyle>
          <a:p>
            <a:r>
              <a:rPr lang="en-GB" dirty="0"/>
              <a:t>Click to edit Master title style</a:t>
            </a:r>
            <a:endParaRPr lang="en-US" dirty="0"/>
          </a:p>
        </p:txBody>
      </p:sp>
      <p:sp>
        <p:nvSpPr>
          <p:cNvPr id="3" name="Subtitle 2"/>
          <p:cNvSpPr>
            <a:spLocks noGrp="1"/>
          </p:cNvSpPr>
          <p:nvPr>
            <p:ph type="subTitle" idx="1"/>
          </p:nvPr>
        </p:nvSpPr>
        <p:spPr>
          <a:xfrm>
            <a:off x="1524000" y="3945755"/>
            <a:ext cx="9144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endParaRPr lang="en-US" dirty="0"/>
          </a:p>
        </p:txBody>
      </p:sp>
      <p:sp>
        <p:nvSpPr>
          <p:cNvPr id="4" name="Date Placeholder 3"/>
          <p:cNvSpPr>
            <a:spLocks noGrp="1"/>
          </p:cNvSpPr>
          <p:nvPr>
            <p:ph type="dt" sz="half" idx="10"/>
          </p:nvPr>
        </p:nvSpPr>
        <p:spPr>
          <a:xfrm>
            <a:off x="838200" y="6037310"/>
            <a:ext cx="2743200" cy="365125"/>
          </a:xfrm>
        </p:spPr>
        <p:txBody>
          <a:bodyPr/>
          <a:lstStyle/>
          <a:p>
            <a:fld id="{6352AE52-6A89-E844-B72A-2725173718CB}" type="datetimeFigureOut">
              <a:rPr lang="en-BB" smtClean="0"/>
              <a:t>03/27/2023</a:t>
            </a:fld>
            <a:endParaRPr lang="en-BB"/>
          </a:p>
        </p:txBody>
      </p:sp>
      <p:sp>
        <p:nvSpPr>
          <p:cNvPr id="5" name="Footer Placeholder 4"/>
          <p:cNvSpPr>
            <a:spLocks noGrp="1"/>
          </p:cNvSpPr>
          <p:nvPr>
            <p:ph type="ftr" sz="quarter" idx="11"/>
          </p:nvPr>
        </p:nvSpPr>
        <p:spPr>
          <a:xfrm>
            <a:off x="4038600" y="6037310"/>
            <a:ext cx="4114800" cy="365125"/>
          </a:xfrm>
        </p:spPr>
        <p:txBody>
          <a:bodyPr/>
          <a:lstStyle/>
          <a:p>
            <a:endParaRPr lang="en-BB" dirty="0"/>
          </a:p>
        </p:txBody>
      </p:sp>
      <p:sp>
        <p:nvSpPr>
          <p:cNvPr id="6" name="Slide Number Placeholder 5"/>
          <p:cNvSpPr>
            <a:spLocks noGrp="1"/>
          </p:cNvSpPr>
          <p:nvPr>
            <p:ph type="sldNum" sz="quarter" idx="12"/>
          </p:nvPr>
        </p:nvSpPr>
        <p:spPr>
          <a:xfrm>
            <a:off x="8610600" y="6037310"/>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1778891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55F8C19D-B083-004E-8A15-BC3F593AAB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1568479"/>
            <a:ext cx="10515600" cy="1325563"/>
          </a:xfrm>
        </p:spPr>
        <p:txBody>
          <a:bodyPr/>
          <a:lstStyle/>
          <a:p>
            <a:r>
              <a:rPr lang="en-GB" dirty="0"/>
              <a:t>Click to edit Master title style</a:t>
            </a:r>
            <a:endParaRPr lang="en-US" dirty="0"/>
          </a:p>
        </p:txBody>
      </p:sp>
      <p:sp>
        <p:nvSpPr>
          <p:cNvPr id="3" name="Content Placeholder 2"/>
          <p:cNvSpPr>
            <a:spLocks noGrp="1"/>
          </p:cNvSpPr>
          <p:nvPr>
            <p:ph idx="1"/>
          </p:nvPr>
        </p:nvSpPr>
        <p:spPr>
          <a:xfrm>
            <a:off x="838200" y="3533045"/>
            <a:ext cx="10515600" cy="24168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838200" y="6129247"/>
            <a:ext cx="2743200" cy="365125"/>
          </a:xfrm>
        </p:spPr>
        <p:txBody>
          <a:bodyPr/>
          <a:lstStyle/>
          <a:p>
            <a:fld id="{6352AE52-6A89-E844-B72A-2725173718CB}" type="datetimeFigureOut">
              <a:rPr lang="en-BB" smtClean="0"/>
              <a:t>03/27/2023</a:t>
            </a:fld>
            <a:endParaRPr lang="en-BB"/>
          </a:p>
        </p:txBody>
      </p:sp>
      <p:sp>
        <p:nvSpPr>
          <p:cNvPr id="5" name="Footer Placeholder 4"/>
          <p:cNvSpPr>
            <a:spLocks noGrp="1"/>
          </p:cNvSpPr>
          <p:nvPr>
            <p:ph type="ftr" sz="quarter" idx="11"/>
          </p:nvPr>
        </p:nvSpPr>
        <p:spPr>
          <a:xfrm>
            <a:off x="4038600" y="6129247"/>
            <a:ext cx="4114800" cy="365125"/>
          </a:xfrm>
        </p:spPr>
        <p:txBody>
          <a:bodyPr/>
          <a:lstStyle/>
          <a:p>
            <a:endParaRPr lang="en-BB"/>
          </a:p>
        </p:txBody>
      </p:sp>
      <p:sp>
        <p:nvSpPr>
          <p:cNvPr id="6" name="Slide Number Placeholder 5"/>
          <p:cNvSpPr>
            <a:spLocks noGrp="1"/>
          </p:cNvSpPr>
          <p:nvPr>
            <p:ph type="sldNum" sz="quarter" idx="12"/>
          </p:nvPr>
        </p:nvSpPr>
        <p:spPr>
          <a:xfrm>
            <a:off x="8610600" y="6129247"/>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3120157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hart, pie chart&#10;&#10;Description automatically generated">
            <a:extLst>
              <a:ext uri="{FF2B5EF4-FFF2-40B4-BE49-F238E27FC236}">
                <a16:creationId xmlns:a16="http://schemas.microsoft.com/office/drawing/2014/main" id="{9044E1FA-C30A-624C-8AE8-DE3116E891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657881"/>
            <a:ext cx="10515600" cy="2095988"/>
          </a:xfrm>
        </p:spPr>
        <p:txBody>
          <a:bodyPr anchor="b"/>
          <a:lstStyle>
            <a:lvl1pPr>
              <a:defRPr sz="3375"/>
            </a:lvl1pPr>
          </a:lstStyle>
          <a:p>
            <a:r>
              <a:rPr lang="en-GB" dirty="0"/>
              <a:t>Click to edit Master title style</a:t>
            </a:r>
            <a:endParaRPr lang="en-US" dirty="0"/>
          </a:p>
        </p:txBody>
      </p:sp>
      <p:sp>
        <p:nvSpPr>
          <p:cNvPr id="3" name="Text Placeholder 2"/>
          <p:cNvSpPr>
            <a:spLocks noGrp="1"/>
          </p:cNvSpPr>
          <p:nvPr>
            <p:ph type="body" idx="1"/>
          </p:nvPr>
        </p:nvSpPr>
        <p:spPr>
          <a:xfrm>
            <a:off x="838200" y="294180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44549" y="4917086"/>
            <a:ext cx="2743200" cy="365125"/>
          </a:xfrm>
        </p:spPr>
        <p:txBody>
          <a:bodyPr/>
          <a:lstStyle/>
          <a:p>
            <a:fld id="{6352AE52-6A89-E844-B72A-2725173718CB}" type="datetimeFigureOut">
              <a:rPr lang="en-BB" smtClean="0"/>
              <a:t>03/27/2023</a:t>
            </a:fld>
            <a:endParaRPr lang="en-BB"/>
          </a:p>
        </p:txBody>
      </p:sp>
      <p:sp>
        <p:nvSpPr>
          <p:cNvPr id="5" name="Footer Placeholder 4"/>
          <p:cNvSpPr>
            <a:spLocks noGrp="1"/>
          </p:cNvSpPr>
          <p:nvPr>
            <p:ph type="ftr" sz="quarter" idx="11"/>
          </p:nvPr>
        </p:nvSpPr>
        <p:spPr>
          <a:xfrm>
            <a:off x="4044949" y="4917086"/>
            <a:ext cx="4114800" cy="365125"/>
          </a:xfrm>
        </p:spPr>
        <p:txBody>
          <a:bodyPr/>
          <a:lstStyle/>
          <a:p>
            <a:endParaRPr lang="en-BB"/>
          </a:p>
        </p:txBody>
      </p:sp>
      <p:sp>
        <p:nvSpPr>
          <p:cNvPr id="6" name="Slide Number Placeholder 5"/>
          <p:cNvSpPr>
            <a:spLocks noGrp="1"/>
          </p:cNvSpPr>
          <p:nvPr>
            <p:ph type="sldNum" sz="quarter" idx="12"/>
          </p:nvPr>
        </p:nvSpPr>
        <p:spPr>
          <a:xfrm>
            <a:off x="8616949" y="4917086"/>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11432917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Chart, pie chart&#10;&#10;Description automatically generated">
            <a:extLst>
              <a:ext uri="{FF2B5EF4-FFF2-40B4-BE49-F238E27FC236}">
                <a16:creationId xmlns:a16="http://schemas.microsoft.com/office/drawing/2014/main" id="{62F9EA64-247E-2249-AA55-A9A2C3D330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67708"/>
            <a:ext cx="12192000" cy="6858000"/>
          </a:xfrm>
          <a:prstGeom prst="rect">
            <a:avLst/>
          </a:prstGeom>
        </p:spPr>
      </p:pic>
      <p:sp>
        <p:nvSpPr>
          <p:cNvPr id="2" name="Title 1"/>
          <p:cNvSpPr>
            <a:spLocks noGrp="1"/>
          </p:cNvSpPr>
          <p:nvPr>
            <p:ph type="title"/>
          </p:nvPr>
        </p:nvSpPr>
        <p:spPr>
          <a:xfrm>
            <a:off x="838200" y="1591404"/>
            <a:ext cx="10515600" cy="1325563"/>
          </a:xfrm>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2929565"/>
            <a:ext cx="5181600" cy="30207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929565"/>
            <a:ext cx="5181600" cy="302071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838200" y="6176967"/>
            <a:ext cx="2743200" cy="365125"/>
          </a:xfrm>
        </p:spPr>
        <p:txBody>
          <a:bodyPr/>
          <a:lstStyle/>
          <a:p>
            <a:fld id="{6352AE52-6A89-E844-B72A-2725173718CB}" type="datetimeFigureOut">
              <a:rPr lang="en-BB" smtClean="0"/>
              <a:t>03/27/2023</a:t>
            </a:fld>
            <a:endParaRPr lang="en-BB"/>
          </a:p>
        </p:txBody>
      </p:sp>
      <p:sp>
        <p:nvSpPr>
          <p:cNvPr id="6" name="Footer Placeholder 5"/>
          <p:cNvSpPr>
            <a:spLocks noGrp="1"/>
          </p:cNvSpPr>
          <p:nvPr>
            <p:ph type="ftr" sz="quarter" idx="11"/>
          </p:nvPr>
        </p:nvSpPr>
        <p:spPr>
          <a:xfrm>
            <a:off x="4038600" y="6176967"/>
            <a:ext cx="4114800" cy="365125"/>
          </a:xfrm>
        </p:spPr>
        <p:txBody>
          <a:bodyPr/>
          <a:lstStyle/>
          <a:p>
            <a:endParaRPr lang="en-BB"/>
          </a:p>
        </p:txBody>
      </p:sp>
      <p:sp>
        <p:nvSpPr>
          <p:cNvPr id="7" name="Slide Number Placeholder 6"/>
          <p:cNvSpPr>
            <a:spLocks noGrp="1"/>
          </p:cNvSpPr>
          <p:nvPr>
            <p:ph type="sldNum" sz="quarter" idx="12"/>
          </p:nvPr>
        </p:nvSpPr>
        <p:spPr>
          <a:xfrm>
            <a:off x="8610600" y="6176967"/>
            <a:ext cx="2743200" cy="365125"/>
          </a:xfrm>
        </p:spPr>
        <p:txBody>
          <a:bodyPr/>
          <a:lstStyle/>
          <a:p>
            <a:fld id="{D13C1D30-9F01-C542-90B4-C4BCDCADE1AF}" type="slidenum">
              <a:rPr lang="en-BB" smtClean="0"/>
              <a:t>‹#›</a:t>
            </a:fld>
            <a:endParaRPr lang="en-BB"/>
          </a:p>
        </p:txBody>
      </p:sp>
      <p:pic>
        <p:nvPicPr>
          <p:cNvPr id="10" name="Picture 9">
            <a:extLst>
              <a:ext uri="{FF2B5EF4-FFF2-40B4-BE49-F238E27FC236}">
                <a16:creationId xmlns:a16="http://schemas.microsoft.com/office/drawing/2014/main" id="{FE75A66C-D5FA-564F-A081-1182F74EFE0B}"/>
              </a:ext>
            </a:extLst>
          </p:cNvPr>
          <p:cNvPicPr>
            <a:picLocks noChangeAspect="1"/>
          </p:cNvPicPr>
          <p:nvPr userDrawn="1"/>
        </p:nvPicPr>
        <p:blipFill>
          <a:blip r:embed="rId3"/>
          <a:stretch>
            <a:fillRect/>
          </a:stretch>
        </p:blipFill>
        <p:spPr>
          <a:xfrm>
            <a:off x="0" y="5494555"/>
            <a:ext cx="12192000" cy="1388049"/>
          </a:xfrm>
          <a:prstGeom prst="rect">
            <a:avLst/>
          </a:prstGeom>
        </p:spPr>
      </p:pic>
    </p:spTree>
    <p:extLst>
      <p:ext uri="{BB962C8B-B14F-4D97-AF65-F5344CB8AC3E}">
        <p14:creationId xmlns:p14="http://schemas.microsoft.com/office/powerpoint/2010/main" val="334166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Chart, pie chart&#10;&#10;Description automatically generated">
            <a:extLst>
              <a:ext uri="{FF2B5EF4-FFF2-40B4-BE49-F238E27FC236}">
                <a16:creationId xmlns:a16="http://schemas.microsoft.com/office/drawing/2014/main" id="{76AFAF34-C8B1-334A-AE45-6D010F09B7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555307"/>
            <a:ext cx="10515600" cy="939431"/>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592199"/>
            <a:ext cx="5157787" cy="716927"/>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p:cNvSpPr>
            <a:spLocks noGrp="1"/>
          </p:cNvSpPr>
          <p:nvPr>
            <p:ph sz="half" idx="2"/>
          </p:nvPr>
        </p:nvSpPr>
        <p:spPr>
          <a:xfrm>
            <a:off x="839789" y="2480961"/>
            <a:ext cx="5157787" cy="22902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3" y="1592199"/>
            <a:ext cx="5183188" cy="716927"/>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p:cNvSpPr>
            <a:spLocks noGrp="1"/>
          </p:cNvSpPr>
          <p:nvPr>
            <p:ph sz="quarter" idx="4"/>
          </p:nvPr>
        </p:nvSpPr>
        <p:spPr>
          <a:xfrm>
            <a:off x="6172203" y="2480961"/>
            <a:ext cx="5183188" cy="22902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200" y="5087846"/>
            <a:ext cx="2743200" cy="365125"/>
          </a:xfrm>
        </p:spPr>
        <p:txBody>
          <a:bodyPr/>
          <a:lstStyle/>
          <a:p>
            <a:fld id="{6352AE52-6A89-E844-B72A-2725173718CB}" type="datetimeFigureOut">
              <a:rPr lang="en-BB" smtClean="0"/>
              <a:t>03/27/2023</a:t>
            </a:fld>
            <a:endParaRPr lang="en-BB"/>
          </a:p>
        </p:txBody>
      </p:sp>
      <p:sp>
        <p:nvSpPr>
          <p:cNvPr id="8" name="Footer Placeholder 7"/>
          <p:cNvSpPr>
            <a:spLocks noGrp="1"/>
          </p:cNvSpPr>
          <p:nvPr>
            <p:ph type="ftr" sz="quarter" idx="11"/>
          </p:nvPr>
        </p:nvSpPr>
        <p:spPr>
          <a:xfrm>
            <a:off x="4038600" y="5087846"/>
            <a:ext cx="4114800" cy="365125"/>
          </a:xfrm>
        </p:spPr>
        <p:txBody>
          <a:bodyPr/>
          <a:lstStyle/>
          <a:p>
            <a:endParaRPr lang="en-BB"/>
          </a:p>
        </p:txBody>
      </p:sp>
      <p:sp>
        <p:nvSpPr>
          <p:cNvPr id="9" name="Slide Number Placeholder 8"/>
          <p:cNvSpPr>
            <a:spLocks noGrp="1"/>
          </p:cNvSpPr>
          <p:nvPr>
            <p:ph type="sldNum" sz="quarter" idx="12"/>
          </p:nvPr>
        </p:nvSpPr>
        <p:spPr>
          <a:xfrm>
            <a:off x="8610600" y="5087846"/>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303059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09192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755244"/>
            <a:ext cx="10515600" cy="1325563"/>
          </a:xfrm>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094283"/>
            <a:ext cx="2743200" cy="365125"/>
          </a:xfrm>
        </p:spPr>
        <p:txBody>
          <a:bodyPr/>
          <a:lstStyle/>
          <a:p>
            <a:fld id="{6352AE52-6A89-E844-B72A-2725173718CB}" type="datetimeFigureOut">
              <a:rPr lang="en-BB" smtClean="0"/>
              <a:t>03/27/2023</a:t>
            </a:fld>
            <a:endParaRPr lang="en-BB"/>
          </a:p>
        </p:txBody>
      </p:sp>
      <p:sp>
        <p:nvSpPr>
          <p:cNvPr id="4" name="Footer Placeholder 3"/>
          <p:cNvSpPr>
            <a:spLocks noGrp="1"/>
          </p:cNvSpPr>
          <p:nvPr>
            <p:ph type="ftr" sz="quarter" idx="11"/>
          </p:nvPr>
        </p:nvSpPr>
        <p:spPr>
          <a:xfrm>
            <a:off x="4038600" y="6094283"/>
            <a:ext cx="4114800" cy="365125"/>
          </a:xfrm>
        </p:spPr>
        <p:txBody>
          <a:bodyPr/>
          <a:lstStyle/>
          <a:p>
            <a:endParaRPr lang="en-BB"/>
          </a:p>
        </p:txBody>
      </p:sp>
      <p:sp>
        <p:nvSpPr>
          <p:cNvPr id="5" name="Slide Number Placeholder 4"/>
          <p:cNvSpPr>
            <a:spLocks noGrp="1"/>
          </p:cNvSpPr>
          <p:nvPr>
            <p:ph type="sldNum" sz="quarter" idx="12"/>
          </p:nvPr>
        </p:nvSpPr>
        <p:spPr>
          <a:xfrm>
            <a:off x="8610600" y="6094283"/>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1308250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094283"/>
            <a:ext cx="2743200" cy="365125"/>
          </a:xfrm>
        </p:spPr>
        <p:txBody>
          <a:bodyPr/>
          <a:lstStyle/>
          <a:p>
            <a:fld id="{6352AE52-6A89-E844-B72A-2725173718CB}" type="datetimeFigureOut">
              <a:rPr lang="en-BB" smtClean="0"/>
              <a:t>03/27/2023</a:t>
            </a:fld>
            <a:endParaRPr lang="en-BB"/>
          </a:p>
        </p:txBody>
      </p:sp>
      <p:sp>
        <p:nvSpPr>
          <p:cNvPr id="3" name="Footer Placeholder 2"/>
          <p:cNvSpPr>
            <a:spLocks noGrp="1"/>
          </p:cNvSpPr>
          <p:nvPr>
            <p:ph type="ftr" sz="quarter" idx="11"/>
          </p:nvPr>
        </p:nvSpPr>
        <p:spPr>
          <a:xfrm>
            <a:off x="4038600" y="6094283"/>
            <a:ext cx="4114800" cy="365125"/>
          </a:xfrm>
        </p:spPr>
        <p:txBody>
          <a:bodyPr/>
          <a:lstStyle/>
          <a:p>
            <a:endParaRPr lang="en-BB"/>
          </a:p>
        </p:txBody>
      </p:sp>
      <p:sp>
        <p:nvSpPr>
          <p:cNvPr id="4" name="Slide Number Placeholder 3"/>
          <p:cNvSpPr>
            <a:spLocks noGrp="1"/>
          </p:cNvSpPr>
          <p:nvPr>
            <p:ph type="sldNum" sz="quarter" idx="12"/>
          </p:nvPr>
        </p:nvSpPr>
        <p:spPr>
          <a:xfrm>
            <a:off x="8610600" y="6094283"/>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2779807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72430"/>
            <a:ext cx="3932237" cy="1282581"/>
          </a:xfrm>
        </p:spPr>
        <p:txBody>
          <a:bodyPr anchor="b"/>
          <a:lstStyle>
            <a:lvl1pPr>
              <a:defRPr sz="1800"/>
            </a:lvl1pPr>
          </a:lstStyle>
          <a:p>
            <a:r>
              <a:rPr lang="en-GB"/>
              <a:t>Click to edit Master title style</a:t>
            </a:r>
            <a:endParaRPr lang="en-US" dirty="0"/>
          </a:p>
        </p:txBody>
      </p:sp>
      <p:sp>
        <p:nvSpPr>
          <p:cNvPr id="3" name="Content Placeholder 2"/>
          <p:cNvSpPr>
            <a:spLocks noGrp="1"/>
          </p:cNvSpPr>
          <p:nvPr>
            <p:ph idx="1"/>
          </p:nvPr>
        </p:nvSpPr>
        <p:spPr>
          <a:xfrm>
            <a:off x="5183188" y="3008123"/>
            <a:ext cx="6172200" cy="285293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839788" y="3008121"/>
            <a:ext cx="3932237" cy="286086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p:cNvSpPr>
            <a:spLocks noGrp="1"/>
          </p:cNvSpPr>
          <p:nvPr>
            <p:ph type="dt" sz="half" idx="10"/>
          </p:nvPr>
        </p:nvSpPr>
        <p:spPr>
          <a:xfrm>
            <a:off x="838200" y="6094283"/>
            <a:ext cx="2743200" cy="365125"/>
          </a:xfrm>
        </p:spPr>
        <p:txBody>
          <a:bodyPr/>
          <a:lstStyle/>
          <a:p>
            <a:fld id="{6352AE52-6A89-E844-B72A-2725173718CB}" type="datetimeFigureOut">
              <a:rPr lang="en-BB" smtClean="0"/>
              <a:t>03/27/2023</a:t>
            </a:fld>
            <a:endParaRPr lang="en-BB"/>
          </a:p>
        </p:txBody>
      </p:sp>
      <p:sp>
        <p:nvSpPr>
          <p:cNvPr id="6" name="Footer Placeholder 5"/>
          <p:cNvSpPr>
            <a:spLocks noGrp="1"/>
          </p:cNvSpPr>
          <p:nvPr>
            <p:ph type="ftr" sz="quarter" idx="11"/>
          </p:nvPr>
        </p:nvSpPr>
        <p:spPr>
          <a:xfrm>
            <a:off x="4038600" y="6094283"/>
            <a:ext cx="4114800" cy="365125"/>
          </a:xfrm>
        </p:spPr>
        <p:txBody>
          <a:bodyPr/>
          <a:lstStyle/>
          <a:p>
            <a:endParaRPr lang="en-BB"/>
          </a:p>
        </p:txBody>
      </p:sp>
      <p:sp>
        <p:nvSpPr>
          <p:cNvPr id="7" name="Slide Number Placeholder 6"/>
          <p:cNvSpPr>
            <a:spLocks noGrp="1"/>
          </p:cNvSpPr>
          <p:nvPr>
            <p:ph type="sldNum" sz="quarter" idx="12"/>
          </p:nvPr>
        </p:nvSpPr>
        <p:spPr>
          <a:xfrm>
            <a:off x="8610600" y="6094283"/>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3389055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74979"/>
            <a:ext cx="3932237" cy="1393141"/>
          </a:xfrm>
        </p:spPr>
        <p:txBody>
          <a:bodyPr anchor="b"/>
          <a:lstStyle>
            <a:lvl1pPr>
              <a:defRPr sz="18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1674980"/>
            <a:ext cx="6172200" cy="418607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GB"/>
              <a:t>Click icon to add picture</a:t>
            </a:r>
            <a:endParaRPr lang="en-US" dirty="0"/>
          </a:p>
        </p:txBody>
      </p:sp>
      <p:sp>
        <p:nvSpPr>
          <p:cNvPr id="4" name="Text Placeholder 3"/>
          <p:cNvSpPr>
            <a:spLocks noGrp="1"/>
          </p:cNvSpPr>
          <p:nvPr>
            <p:ph type="body" sz="half" idx="2"/>
          </p:nvPr>
        </p:nvSpPr>
        <p:spPr>
          <a:xfrm>
            <a:off x="839788" y="3201825"/>
            <a:ext cx="3932237" cy="2667164"/>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p:cNvSpPr>
            <a:spLocks noGrp="1"/>
          </p:cNvSpPr>
          <p:nvPr>
            <p:ph type="dt" sz="half" idx="10"/>
          </p:nvPr>
        </p:nvSpPr>
        <p:spPr>
          <a:xfrm>
            <a:off x="838200" y="6128467"/>
            <a:ext cx="2743200" cy="365125"/>
          </a:xfrm>
        </p:spPr>
        <p:txBody>
          <a:bodyPr/>
          <a:lstStyle/>
          <a:p>
            <a:fld id="{6352AE52-6A89-E844-B72A-2725173718CB}" type="datetimeFigureOut">
              <a:rPr lang="en-BB" smtClean="0"/>
              <a:t>03/27/2023</a:t>
            </a:fld>
            <a:endParaRPr lang="en-BB"/>
          </a:p>
        </p:txBody>
      </p:sp>
      <p:sp>
        <p:nvSpPr>
          <p:cNvPr id="6" name="Footer Placeholder 5"/>
          <p:cNvSpPr>
            <a:spLocks noGrp="1"/>
          </p:cNvSpPr>
          <p:nvPr>
            <p:ph type="ftr" sz="quarter" idx="11"/>
          </p:nvPr>
        </p:nvSpPr>
        <p:spPr>
          <a:xfrm>
            <a:off x="4038600" y="6128467"/>
            <a:ext cx="4114800" cy="365125"/>
          </a:xfrm>
        </p:spPr>
        <p:txBody>
          <a:bodyPr/>
          <a:lstStyle/>
          <a:p>
            <a:endParaRPr lang="en-BB"/>
          </a:p>
        </p:txBody>
      </p:sp>
      <p:sp>
        <p:nvSpPr>
          <p:cNvPr id="7" name="Slide Number Placeholder 6"/>
          <p:cNvSpPr>
            <a:spLocks noGrp="1"/>
          </p:cNvSpPr>
          <p:nvPr>
            <p:ph type="sldNum" sz="quarter" idx="12"/>
          </p:nvPr>
        </p:nvSpPr>
        <p:spPr>
          <a:xfrm>
            <a:off x="8610600" y="6128467"/>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2291181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95723"/>
            <a:ext cx="10515600" cy="1325563"/>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838200" y="3042303"/>
            <a:ext cx="10515600" cy="313466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352AE52-6A89-E844-B72A-2725173718CB}" type="datetimeFigureOut">
              <a:rPr lang="en-BB" smtClean="0"/>
              <a:t>03/27/2023</a:t>
            </a:fld>
            <a:endParaRPr lang="en-BB"/>
          </a:p>
        </p:txBody>
      </p:sp>
      <p:sp>
        <p:nvSpPr>
          <p:cNvPr id="5" name="Footer Placeholder 4"/>
          <p:cNvSpPr>
            <a:spLocks noGrp="1"/>
          </p:cNvSpPr>
          <p:nvPr>
            <p:ph type="ftr" sz="quarter" idx="11"/>
          </p:nvPr>
        </p:nvSpPr>
        <p:spPr/>
        <p:txBody>
          <a:bodyPr/>
          <a:lstStyle/>
          <a:p>
            <a:endParaRPr lang="en-BB"/>
          </a:p>
        </p:txBody>
      </p:sp>
      <p:sp>
        <p:nvSpPr>
          <p:cNvPr id="6" name="Slide Number Placeholder 5"/>
          <p:cNvSpPr>
            <a:spLocks noGrp="1"/>
          </p:cNvSpPr>
          <p:nvPr>
            <p:ph type="sldNum" sz="quarter" idx="12"/>
          </p:nvPr>
        </p:nvSpPr>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29114711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1595214"/>
            <a:ext cx="2628900" cy="4352659"/>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38203" y="1595214"/>
            <a:ext cx="7734300" cy="4352659"/>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838200" y="6106881"/>
            <a:ext cx="2743200" cy="365125"/>
          </a:xfrm>
        </p:spPr>
        <p:txBody>
          <a:bodyPr/>
          <a:lstStyle/>
          <a:p>
            <a:fld id="{6352AE52-6A89-E844-B72A-2725173718CB}" type="datetimeFigureOut">
              <a:rPr lang="en-BB" smtClean="0"/>
              <a:t>03/27/2023</a:t>
            </a:fld>
            <a:endParaRPr lang="en-BB"/>
          </a:p>
        </p:txBody>
      </p:sp>
      <p:sp>
        <p:nvSpPr>
          <p:cNvPr id="5" name="Footer Placeholder 4"/>
          <p:cNvSpPr>
            <a:spLocks noGrp="1"/>
          </p:cNvSpPr>
          <p:nvPr>
            <p:ph type="ftr" sz="quarter" idx="11"/>
          </p:nvPr>
        </p:nvSpPr>
        <p:spPr>
          <a:xfrm>
            <a:off x="4038600" y="6106881"/>
            <a:ext cx="4114800" cy="365125"/>
          </a:xfrm>
        </p:spPr>
        <p:txBody>
          <a:bodyPr/>
          <a:lstStyle/>
          <a:p>
            <a:endParaRPr lang="en-BB"/>
          </a:p>
        </p:txBody>
      </p:sp>
      <p:sp>
        <p:nvSpPr>
          <p:cNvPr id="6" name="Slide Number Placeholder 5"/>
          <p:cNvSpPr>
            <a:spLocks noGrp="1"/>
          </p:cNvSpPr>
          <p:nvPr>
            <p:ph type="sldNum" sz="quarter" idx="12"/>
          </p:nvPr>
        </p:nvSpPr>
        <p:spPr>
          <a:xfrm>
            <a:off x="8610600" y="6106881"/>
            <a:ext cx="2743200" cy="365125"/>
          </a:xfrm>
        </p:spPr>
        <p:txBody>
          <a:bodyPr/>
          <a:lstStyle/>
          <a:p>
            <a:fld id="{D13C1D30-9F01-C542-90B4-C4BCDCADE1AF}" type="slidenum">
              <a:rPr lang="en-BB" smtClean="0"/>
              <a:t>‹#›</a:t>
            </a:fld>
            <a:endParaRPr lang="en-BB"/>
          </a:p>
        </p:txBody>
      </p:sp>
    </p:spTree>
    <p:extLst>
      <p:ext uri="{BB962C8B-B14F-4D97-AF65-F5344CB8AC3E}">
        <p14:creationId xmlns:p14="http://schemas.microsoft.com/office/powerpoint/2010/main" val="12564043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7" y="1905789"/>
            <a:ext cx="5154395"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p:cNvSpPr>
            <a:spLocks noGrp="1"/>
          </p:cNvSpPr>
          <p:nvPr>
            <p:ph type="title" hasCustomPrompt="1"/>
          </p:nvPr>
        </p:nvSpPr>
        <p:spPr bwMode="auto">
          <a:xfrm>
            <a:off x="838421" y="611655"/>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1604" b="1">
                <a:solidFill>
                  <a:srgbClr val="00AAF0"/>
                </a:solidFill>
              </a:defRPr>
            </a:lvl1pPr>
          </a:lstStyle>
          <a:p>
            <a:pPr lvl="0"/>
            <a:r>
              <a:rPr lang="en-US" altLang="x-none" dirty="0"/>
              <a:t>CLICK TO EDIT MASTER TITLE STYLE</a:t>
            </a:r>
          </a:p>
        </p:txBody>
      </p:sp>
      <p:sp>
        <p:nvSpPr>
          <p:cNvPr id="14" name="Picture Placeholder 13"/>
          <p:cNvSpPr>
            <a:spLocks noGrp="1"/>
          </p:cNvSpPr>
          <p:nvPr>
            <p:ph type="pic" sz="quarter" idx="16"/>
          </p:nvPr>
        </p:nvSpPr>
        <p:spPr bwMode="auto">
          <a:xfrm>
            <a:off x="6145218" y="1905795"/>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191"/>
            </a:lvl1pPr>
          </a:lstStyle>
          <a:p>
            <a:r>
              <a:rPr lang="en-US" dirty="0"/>
              <a:t>Drag picture to placeholder or click icon to add</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9908" y="6270676"/>
            <a:ext cx="2617509" cy="423843"/>
          </a:xfrm>
          <a:prstGeom prst="rect">
            <a:avLst/>
          </a:prstGeom>
        </p:spPr>
      </p:pic>
    </p:spTree>
    <p:extLst>
      <p:ext uri="{BB962C8B-B14F-4D97-AF65-F5344CB8AC3E}">
        <p14:creationId xmlns:p14="http://schemas.microsoft.com/office/powerpoint/2010/main" val="3681924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84B0-DAD8-4636-B49C-ACE3AB00A1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959C65-9751-4D11-8E20-5B2B3038F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9842-7166-4FB1-ACA8-1B92FB245822}"/>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AE4095CB-43C5-4B7F-853F-6B86A58DF1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7AF7F8-BE36-43FB-AF47-4BB6FD06B9F5}"/>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1142366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04BB-052A-4A28-819C-ECF932C2D1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1EF414-ADDB-4B51-9759-C2ACE7E98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0DDE5A-3884-4053-838E-BE6F992964D7}"/>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423AC74B-31C6-4C2A-A15A-F278F805CB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A0EB78-75BE-446E-9566-20D5C6F53B25}"/>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4017417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255E-4FCB-49A4-8633-5595E6EBA9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F2C73F-14FF-4BC9-B9B3-4BE2B3733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F82B1-6B5D-4F04-811A-6AA79374093F}"/>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2062A273-9457-47C9-B272-C72AD596D0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BEBA9E-0CF6-4EDE-80DB-96241DF956BC}"/>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72260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a:xfrm>
            <a:off x="1312333" y="6154739"/>
            <a:ext cx="3860800" cy="365125"/>
          </a:xfrm>
          <a:prstGeom prst="rect">
            <a:avLst/>
          </a:prstGeom>
        </p:spPr>
        <p:txBody>
          <a:bodyPr/>
          <a:lstStyle>
            <a:lvl1pPr>
              <a:defRPr/>
            </a:lvl1pPr>
          </a:lstStyle>
          <a:p>
            <a:pPr>
              <a:defRPr/>
            </a:pPr>
            <a:endParaRPr lang="en-US" sz="1200">
              <a:solidFill>
                <a:prstClr val="black">
                  <a:tint val="75000"/>
                </a:prstClr>
              </a:solidFill>
              <a:ea typeface="ＭＳ Ｐゴシック" charset="0"/>
            </a:endParaRPr>
          </a:p>
        </p:txBody>
      </p:sp>
      <p:sp>
        <p:nvSpPr>
          <p:cNvPr id="5" name="Slide Number Placeholder 3"/>
          <p:cNvSpPr>
            <a:spLocks noGrp="1"/>
          </p:cNvSpPr>
          <p:nvPr>
            <p:ph type="sldNum" sz="quarter" idx="11"/>
          </p:nvPr>
        </p:nvSpPr>
        <p:spPr>
          <a:xfrm>
            <a:off x="609601" y="6154739"/>
            <a:ext cx="546100" cy="365125"/>
          </a:xfrm>
          <a:prstGeom prst="rect">
            <a:avLst/>
          </a:prstGeom>
        </p:spPr>
        <p:txBody>
          <a:bodyPr/>
          <a:lstStyle>
            <a:lvl1pPr>
              <a:defRPr/>
            </a:lvl1pPr>
          </a:lstStyle>
          <a:p>
            <a:pPr>
              <a:defRPr/>
            </a:pPr>
            <a:fld id="{E5B40512-4490-4C1B-BEFC-6BD2E9416F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53749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91FF-F6AB-4254-AE21-073E1EECA7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8DACC-51FC-4E30-ABC3-EEB22DE272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1746DA-4A22-470C-8FFB-720A4C198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4EB6B-5048-45FB-9351-8BCE1325E94F}"/>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6" name="Footer Placeholder 5">
            <a:extLst>
              <a:ext uri="{FF2B5EF4-FFF2-40B4-BE49-F238E27FC236}">
                <a16:creationId xmlns:a16="http://schemas.microsoft.com/office/drawing/2014/main" id="{6CB171E3-51F0-48B6-B9FF-9E6E74E8E4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AAF11E-3688-421E-B4DB-30475E68A544}"/>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23125120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4C50-5243-42FF-9010-3849988419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41A4A6-8CD5-400E-B629-992449299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72562-1EC9-4001-A3B6-4BDA58D1E9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4F6B36-F546-4BCF-ABEC-E79FFEF3D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3E854B-466B-4B1D-BCAD-ED086AE36A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5635EF-0E62-41E4-862B-FE60B8A9A6F8}"/>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8" name="Footer Placeholder 7">
            <a:extLst>
              <a:ext uri="{FF2B5EF4-FFF2-40B4-BE49-F238E27FC236}">
                <a16:creationId xmlns:a16="http://schemas.microsoft.com/office/drawing/2014/main" id="{1DBE7838-9D16-477C-A7EE-80B293CB86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8D735A-E220-408B-A662-AA82D60BBA8C}"/>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26685367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8E8C-49A1-449A-8A2E-454D15E129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AC496B-E8CD-4402-8B3A-CEDE1872D110}"/>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4" name="Footer Placeholder 3">
            <a:extLst>
              <a:ext uri="{FF2B5EF4-FFF2-40B4-BE49-F238E27FC236}">
                <a16:creationId xmlns:a16="http://schemas.microsoft.com/office/drawing/2014/main" id="{3F8F08D7-1EC2-47E5-9F6F-E8EADF3675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E4C960-8766-45BF-BAF6-F9035E655E31}"/>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1366177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77FADF-2E0E-46F2-8AE4-7CE3D0AE783F}"/>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3" name="Footer Placeholder 2">
            <a:extLst>
              <a:ext uri="{FF2B5EF4-FFF2-40B4-BE49-F238E27FC236}">
                <a16:creationId xmlns:a16="http://schemas.microsoft.com/office/drawing/2014/main" id="{20F911B5-D37B-4136-99E0-95720DE297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568D3E-71CD-442A-AE56-2940A0B12749}"/>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592038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84EE-24D5-442F-8606-CE396B4EB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6D1EBE-745C-48D9-8863-550113A40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504A84-E07C-4F7B-BF6C-F7789284C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FBC02E-CAEA-4ED6-A2D7-09A30B0E4470}"/>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6" name="Footer Placeholder 5">
            <a:extLst>
              <a:ext uri="{FF2B5EF4-FFF2-40B4-BE49-F238E27FC236}">
                <a16:creationId xmlns:a16="http://schemas.microsoft.com/office/drawing/2014/main" id="{18146C54-3CF9-400F-9FF3-782B49378D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D6A6B7-8618-4353-A920-013246C4F2B1}"/>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1537822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1642-FB9B-4544-9934-3F5CCDC3F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E5B799-FDC1-4CB7-88F2-8649EC45C6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2959ED-9695-48B5-964E-181B89151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96A5D-4E35-40B9-89A6-65BD033BC4D1}"/>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6" name="Footer Placeholder 5">
            <a:extLst>
              <a:ext uri="{FF2B5EF4-FFF2-40B4-BE49-F238E27FC236}">
                <a16:creationId xmlns:a16="http://schemas.microsoft.com/office/drawing/2014/main" id="{F48A5FCD-C306-412E-93AE-4B2761CF9C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8453A9-F9F0-4856-99DF-16B733724012}"/>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4251387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6323-B1BB-4DDB-AFE7-4E466A38FC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BFAFC3-9F3F-426A-9AA5-A7F4A9920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79B13-469F-43EA-BD2E-3424EDA71ED9}"/>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64977B8A-E2B2-4AF1-8661-4DD001388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E8B6E5-9A33-447A-AF80-628A5F6BB489}"/>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39363780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2DED5-D1DF-4B38-BCBC-85A3617191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EA2E27-EC2D-4DB2-8B8F-E8DF64E435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351F7C-D220-4D57-971E-8B6E4D072D49}"/>
              </a:ext>
            </a:extLst>
          </p:cNvPr>
          <p:cNvSpPr>
            <a:spLocks noGrp="1"/>
          </p:cNvSpPr>
          <p:nvPr>
            <p:ph type="dt" sz="half" idx="10"/>
          </p:nvPr>
        </p:nvSpPr>
        <p:spPr/>
        <p:txBody>
          <a:body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C160BA09-E0B6-4271-B2CC-DBC7028E57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3A7C1-5C0F-4F9C-B1FE-62887BC81083}"/>
              </a:ext>
            </a:extLst>
          </p:cNvPr>
          <p:cNvSpPr>
            <a:spLocks noGrp="1"/>
          </p:cNvSpPr>
          <p:nvPr>
            <p:ph type="sldNum" sz="quarter" idx="12"/>
          </p:nvPr>
        </p:nvSpPr>
        <p:spPr/>
        <p:txBody>
          <a:bodyPr/>
          <a:lstStyle/>
          <a:p>
            <a:fld id="{406769F4-0D8F-4BAF-9E06-F527D52B379C}" type="slidenum">
              <a:rPr lang="en-GB" smtClean="0"/>
              <a:t>‹#›</a:t>
            </a:fld>
            <a:endParaRPr lang="en-GB"/>
          </a:p>
        </p:txBody>
      </p:sp>
    </p:spTree>
    <p:extLst>
      <p:ext uri="{BB962C8B-B14F-4D97-AF65-F5344CB8AC3E}">
        <p14:creationId xmlns:p14="http://schemas.microsoft.com/office/powerpoint/2010/main" val="32411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609600" y="1600201"/>
            <a:ext cx="10972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https://sta.uwi.edu/newspics/2015/Screen%20Shot%202015-02-10%20at%2010.38.51%20AM.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81192" y="729432"/>
            <a:ext cx="10294189" cy="839638"/>
          </a:xfrm>
          <a:prstGeom prst="rect">
            <a:avLst/>
          </a:prstGeom>
        </p:spPr>
        <p:txBody>
          <a:bodyPr vert="horz" lIns="91440" tIns="45720" rIns="91440" bIns="45720" rtlCol="0" anchor="b">
            <a:noAutofit/>
          </a:bodyPr>
          <a:lstStyle/>
          <a:p>
            <a:r>
              <a:rPr lang="en-US" dirty="0"/>
              <a:t>Click to edit Master title style</a:t>
            </a:r>
          </a:p>
        </p:txBody>
      </p:sp>
    </p:spTree>
    <p:extLst>
      <p:ext uri="{BB962C8B-B14F-4D97-AF65-F5344CB8AC3E}">
        <p14:creationId xmlns:p14="http://schemas.microsoft.com/office/powerpoint/2010/main" val="374312704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1" fontAlgn="base" hangingPunct="1">
        <a:lnSpc>
          <a:spcPts val="5800"/>
        </a:lnSpc>
        <a:spcBef>
          <a:spcPct val="0"/>
        </a:spcBef>
        <a:spcAft>
          <a:spcPct val="0"/>
        </a:spcAft>
        <a:defRPr sz="4400" b="1" kern="1200">
          <a:solidFill>
            <a:srgbClr val="000000"/>
          </a:solidFill>
          <a:effectLst>
            <a:outerShdw blurRad="63500" dist="38100" dir="5400000" algn="t" rotWithShape="0">
              <a:prstClr val="black">
                <a:alpha val="25000"/>
              </a:prstClr>
            </a:outerShdw>
          </a:effectLst>
          <a:latin typeface="Helvetica"/>
          <a:ea typeface="ＭＳ Ｐゴシック" charset="0"/>
          <a:cs typeface="Helvetica"/>
        </a:defRPr>
      </a:lvl1pPr>
      <a:lvl2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2pPr>
      <a:lvl3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3pPr>
      <a:lvl4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4pPr>
      <a:lvl5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1pPr>
      <a:lvl2pPr marL="742950" indent="-28575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2pPr>
      <a:lvl3pPr marL="11430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3pPr>
      <a:lvl4pPr marL="1600200" indent="-22860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4pPr>
      <a:lvl5pPr marL="20574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7185" y="274639"/>
            <a:ext cx="10972800" cy="1219200"/>
          </a:xfrm>
          <a:prstGeom prst="rect">
            <a:avLst/>
          </a:prstGeom>
        </p:spPr>
        <p:txBody>
          <a:bodyPr vert="horz" lIns="91440" tIns="45720" rIns="91440" bIns="45720" rtlCol="0" anchor="b">
            <a:noAutofit/>
          </a:bodyPr>
          <a:lstStyle/>
          <a:p>
            <a:r>
              <a:rPr lang="en-US" dirty="0"/>
              <a:t>Click to edit Master title style</a:t>
            </a:r>
          </a:p>
        </p:txBody>
      </p:sp>
      <p:sp>
        <p:nvSpPr>
          <p:cNvPr id="1028" name="Text Placeholder 2"/>
          <p:cNvSpPr>
            <a:spLocks noGrp="1"/>
          </p:cNvSpPr>
          <p:nvPr>
            <p:ph type="body" idx="1"/>
          </p:nvPr>
        </p:nvSpPr>
        <p:spPr bwMode="auto">
          <a:xfrm>
            <a:off x="609600" y="1600201"/>
            <a:ext cx="10972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1312333" y="6154739"/>
            <a:ext cx="3860800" cy="365125"/>
          </a:xfrm>
          <a:prstGeom prst="rect">
            <a:avLst/>
          </a:prstGeom>
        </p:spPr>
        <p:txBody>
          <a:bodyPr vert="horz" lIns="91440" tIns="45720" rIns="91440" bIns="45720" rtlCol="0" anchor="ctr"/>
          <a:lstStyle>
            <a:lvl1pPr algn="l">
              <a:defRPr sz="1200" dirty="0" smtClean="0">
                <a:solidFill>
                  <a:schemeClr val="tx1">
                    <a:tint val="75000"/>
                  </a:schemeClr>
                </a:solidFill>
                <a:latin typeface="Palatino Linotype" charset="0"/>
                <a:ea typeface="ＭＳ Ｐゴシック" charset="0"/>
                <a:cs typeface="ＭＳ Ｐゴシック" charset="0"/>
              </a:defRPr>
            </a:lvl1pPr>
          </a:lstStyle>
          <a:p>
            <a:endParaRPr lang="en-US">
              <a:solidFill>
                <a:prstClr val="black">
                  <a:tint val="75000"/>
                </a:prstClr>
              </a:solidFill>
            </a:endParaRPr>
          </a:p>
        </p:txBody>
      </p:sp>
      <p:pic>
        <p:nvPicPr>
          <p:cNvPr id="5" name="Picture 4" descr="https://sta.uwi.edu/newspics/2015/Screen%20Shot%202015-02-10%20at%2010.38.51%20AM.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57480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91958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rtl="0" eaLnBrk="1" fontAlgn="base" hangingPunct="1">
        <a:lnSpc>
          <a:spcPts val="5800"/>
        </a:lnSpc>
        <a:spcBef>
          <a:spcPct val="0"/>
        </a:spcBef>
        <a:spcAft>
          <a:spcPct val="0"/>
        </a:spcAft>
        <a:defRPr sz="4400" b="1" kern="1200">
          <a:solidFill>
            <a:srgbClr val="000000"/>
          </a:solidFill>
          <a:effectLst>
            <a:outerShdw blurRad="63500" dist="38100" dir="5400000" algn="t" rotWithShape="0">
              <a:prstClr val="black">
                <a:alpha val="25000"/>
              </a:prstClr>
            </a:outerShdw>
          </a:effectLst>
          <a:latin typeface="Helvetica"/>
          <a:ea typeface="ＭＳ Ｐゴシック" charset="0"/>
          <a:cs typeface="Helvetica"/>
        </a:defRPr>
      </a:lvl1pPr>
      <a:lvl2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2pPr>
      <a:lvl3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3pPr>
      <a:lvl4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4pPr>
      <a:lvl5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1pPr>
      <a:lvl2pPr marL="742950" indent="-28575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2pPr>
      <a:lvl3pPr marL="11430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3pPr>
      <a:lvl4pPr marL="1600200" indent="-22860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4pPr>
      <a:lvl5pPr marL="20574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219200"/>
          </a:xfrm>
          <a:prstGeom prst="rect">
            <a:avLst/>
          </a:prstGeom>
        </p:spPr>
        <p:txBody>
          <a:bodyPr vert="horz" lIns="91440" tIns="45720" rIns="91440" bIns="45720" rtlCol="0" anchor="b">
            <a:noAutofit/>
          </a:bodyPr>
          <a:lstStyle/>
          <a:p>
            <a:r>
              <a:rPr lang="en-US" dirty="0"/>
              <a:t>Click to edit Master title style</a:t>
            </a:r>
          </a:p>
        </p:txBody>
      </p:sp>
      <p:sp>
        <p:nvSpPr>
          <p:cNvPr id="1028" name="Text Placeholder 2"/>
          <p:cNvSpPr>
            <a:spLocks noGrp="1"/>
          </p:cNvSpPr>
          <p:nvPr>
            <p:ph type="body" idx="1"/>
          </p:nvPr>
        </p:nvSpPr>
        <p:spPr bwMode="auto">
          <a:xfrm>
            <a:off x="609600" y="1600201"/>
            <a:ext cx="10972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1312333" y="6154739"/>
            <a:ext cx="3860800" cy="365125"/>
          </a:xfrm>
          <a:prstGeom prst="rect">
            <a:avLst/>
          </a:prstGeom>
        </p:spPr>
        <p:txBody>
          <a:bodyPr vert="horz" lIns="91440" tIns="45720" rIns="91440" bIns="45720" rtlCol="0" anchor="ctr"/>
          <a:lstStyle>
            <a:lvl1pPr algn="l">
              <a:defRPr sz="1200" dirty="0" smtClean="0">
                <a:solidFill>
                  <a:schemeClr val="tx1">
                    <a:tint val="75000"/>
                  </a:schemeClr>
                </a:solidFill>
                <a:latin typeface="Palatino Linotype" charset="0"/>
                <a:ea typeface="ＭＳ Ｐゴシック" charset="0"/>
                <a:cs typeface="ＭＳ Ｐゴシック"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21685767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1" fontAlgn="base" hangingPunct="1">
        <a:lnSpc>
          <a:spcPts val="5800"/>
        </a:lnSpc>
        <a:spcBef>
          <a:spcPct val="0"/>
        </a:spcBef>
        <a:spcAft>
          <a:spcPct val="0"/>
        </a:spcAft>
        <a:defRPr sz="4400" b="1" kern="1200">
          <a:solidFill>
            <a:srgbClr val="000000"/>
          </a:solidFill>
          <a:effectLst>
            <a:outerShdw blurRad="63500" dist="38100" dir="5400000" algn="t" rotWithShape="0">
              <a:prstClr val="black">
                <a:alpha val="25000"/>
              </a:prstClr>
            </a:outerShdw>
          </a:effectLst>
          <a:latin typeface="Helvetica"/>
          <a:ea typeface="ＭＳ Ｐゴシック" charset="0"/>
          <a:cs typeface="Helvetica"/>
        </a:defRPr>
      </a:lvl1pPr>
      <a:lvl2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2pPr>
      <a:lvl3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3pPr>
      <a:lvl4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4pPr>
      <a:lvl5pPr algn="ctr" rtl="0" eaLnBrk="1" fontAlgn="base" hangingPunct="1">
        <a:lnSpc>
          <a:spcPts val="5800"/>
        </a:lnSpc>
        <a:spcBef>
          <a:spcPct val="0"/>
        </a:spcBef>
        <a:spcAft>
          <a:spcPct val="0"/>
        </a:spcAft>
        <a:defRPr sz="4400" b="1">
          <a:solidFill>
            <a:srgbClr val="000000"/>
          </a:solidFill>
          <a:latin typeface="Calibri" pitchFamily="34" charset="0"/>
          <a:ea typeface="ＭＳ Ｐゴシック" charset="0"/>
          <a:cs typeface="Calibri" pitchFamily="34"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1pPr>
      <a:lvl2pPr marL="742950" indent="-28575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2pPr>
      <a:lvl3pPr marL="11430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3pPr>
      <a:lvl4pPr marL="1600200" indent="-228600" algn="l" rtl="0" eaLnBrk="1" fontAlgn="base" hangingPunct="1">
        <a:spcBef>
          <a:spcPct val="20000"/>
        </a:spcBef>
        <a:spcAft>
          <a:spcPct val="0"/>
        </a:spcAft>
        <a:buFont typeface="Courier New" pitchFamily="49" charset="0"/>
        <a:buChar char="o"/>
        <a:defRPr sz="2400" kern="1200">
          <a:solidFill>
            <a:srgbClr val="000000"/>
          </a:solidFill>
          <a:latin typeface="Helvetica"/>
          <a:ea typeface="ＭＳ Ｐゴシック" charset="0"/>
          <a:cs typeface="Helvetica"/>
        </a:defRPr>
      </a:lvl4pPr>
      <a:lvl5pPr marL="2057400" indent="-228600" algn="l" rtl="0" eaLnBrk="1" fontAlgn="base" hangingPunct="1">
        <a:spcBef>
          <a:spcPct val="20000"/>
        </a:spcBef>
        <a:spcAft>
          <a:spcPct val="0"/>
        </a:spcAft>
        <a:buFont typeface="Arial" charset="0"/>
        <a:buChar char="•"/>
        <a:defRPr sz="2400" kern="1200">
          <a:solidFill>
            <a:srgbClr val="000000"/>
          </a:solidFill>
          <a:latin typeface="Helvetica"/>
          <a:ea typeface="ＭＳ Ｐゴシック" charset="0"/>
          <a:cs typeface="Helvetica"/>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E5519C8-E016-4F05-99B7-3B6ED0F5158C}" type="datetimeFigureOut">
              <a:rPr lang="en-US" smtClean="0">
                <a:solidFill>
                  <a:prstClr val="black">
                    <a:lumMod val="65000"/>
                    <a:lumOff val="35000"/>
                  </a:prstClr>
                </a:solidFill>
              </a:rPr>
              <a:pPr/>
              <a:t>3/27/2023</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1902307" cy="358774"/>
          </a:xfrm>
          <a:prstGeom prst="rect">
            <a:avLst/>
          </a:prstGeom>
        </p:spPr>
        <p:txBody>
          <a:bodyPr vert="horz" lIns="91440" tIns="45720" rIns="91440" bIns="45720" rtlCol="0" anchor="ctr"/>
          <a:lstStyle>
            <a:lvl1pPr algn="r">
              <a:defRPr sz="1100">
                <a:solidFill>
                  <a:schemeClr val="tx1">
                    <a:tint val="75000"/>
                  </a:schemeClr>
                </a:solidFill>
              </a:defRPr>
            </a:lvl1pPr>
          </a:lstStyle>
          <a:p>
            <a:fld id="{1173B60C-5F3A-4B2D-9A39-0DB303C4ACE3}"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6"/>
          <a:stretch>
            <a:fillRect/>
          </a:stretch>
        </p:blipFill>
        <p:spPr>
          <a:xfrm>
            <a:off x="10712633" y="5909302"/>
            <a:ext cx="1155791" cy="758199"/>
          </a:xfrm>
          <a:prstGeom prst="rect">
            <a:avLst/>
          </a:prstGeom>
        </p:spPr>
      </p:pic>
    </p:spTree>
    <p:extLst>
      <p:ext uri="{BB962C8B-B14F-4D97-AF65-F5344CB8AC3E}">
        <p14:creationId xmlns:p14="http://schemas.microsoft.com/office/powerpoint/2010/main" val="102434517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F6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41ABF-CE24-458D-9EC9-66B46AF72884}" type="datetimeFigureOut">
              <a:rPr lang="en-GB" smtClean="0"/>
              <a:pPr/>
              <a:t>27/03/2023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B89A5-AAD9-407B-B138-A77E8E86ADF5}" type="slidenum">
              <a:rPr lang="en-GB" smtClean="0"/>
              <a:pPr/>
              <a:t>‹#›</a:t>
            </a:fld>
            <a:endParaRPr lang="en-GB"/>
          </a:p>
        </p:txBody>
      </p:sp>
    </p:spTree>
    <p:extLst>
      <p:ext uri="{BB962C8B-B14F-4D97-AF65-F5344CB8AC3E}">
        <p14:creationId xmlns:p14="http://schemas.microsoft.com/office/powerpoint/2010/main" val="2293964449"/>
      </p:ext>
    </p:extLst>
  </p:cSld>
  <p:clrMap bg1="dk1" tx1="lt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TT"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TT"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085DA4D1-1C6B-421C-9F41-54A7FD833E84}"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50872065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ransition spd="med"/>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352AE52-6A89-E844-B72A-2725173718CB}" type="datetimeFigureOut">
              <a:rPr lang="en-BB" smtClean="0"/>
              <a:t>03/27/2023</a:t>
            </a:fld>
            <a:endParaRPr lang="en-BB"/>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BB"/>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13C1D30-9F01-C542-90B4-C4BCDCADE1AF}" type="slidenum">
              <a:rPr lang="en-BB" smtClean="0"/>
              <a:t>‹#›</a:t>
            </a:fld>
            <a:endParaRPr lang="en-BB"/>
          </a:p>
        </p:txBody>
      </p:sp>
    </p:spTree>
    <p:extLst>
      <p:ext uri="{BB962C8B-B14F-4D97-AF65-F5344CB8AC3E}">
        <p14:creationId xmlns:p14="http://schemas.microsoft.com/office/powerpoint/2010/main" val="206780593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69A12-5572-4431-922D-E152889A92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CF3A56-B400-4B79-8BE1-CF6922BB6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1A3656-72BD-486B-AA73-E5390E791B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CC286-8165-4CAF-AAA4-7406D3EAF997}" type="datetimeFigureOut">
              <a:rPr lang="en-GB" smtClean="0"/>
              <a:t>27/03/2023</a:t>
            </a:fld>
            <a:endParaRPr lang="en-GB"/>
          </a:p>
        </p:txBody>
      </p:sp>
      <p:sp>
        <p:nvSpPr>
          <p:cNvPr id="5" name="Footer Placeholder 4">
            <a:extLst>
              <a:ext uri="{FF2B5EF4-FFF2-40B4-BE49-F238E27FC236}">
                <a16:creationId xmlns:a16="http://schemas.microsoft.com/office/drawing/2014/main" id="{A2A670CB-8FB8-4E3D-BD19-F2629DE6B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99F644-C95F-4951-BDAE-647382713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769F4-0D8F-4BAF-9E06-F527D52B379C}" type="slidenum">
              <a:rPr lang="en-GB" smtClean="0"/>
              <a:t>‹#›</a:t>
            </a:fld>
            <a:endParaRPr lang="en-GB"/>
          </a:p>
        </p:txBody>
      </p:sp>
    </p:spTree>
    <p:extLst>
      <p:ext uri="{BB962C8B-B14F-4D97-AF65-F5344CB8AC3E}">
        <p14:creationId xmlns:p14="http://schemas.microsoft.com/office/powerpoint/2010/main" val="19449504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8" Type="http://schemas.openxmlformats.org/officeDocument/2006/relationships/image" Target="../media/image43.ti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4.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93.xml"/><Relationship Id="rId5" Type="http://schemas.openxmlformats.org/officeDocument/2006/relationships/hyperlink" Target="https://www.youtube.com/watch?v=0mL29J_J_bk" TargetMode="External"/><Relationship Id="rId4" Type="http://schemas.openxmlformats.org/officeDocument/2006/relationships/hyperlink" Target="https://sta.uwi.edu/fms/c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hyperlink" Target="https://sta.uwi.edu/fms/cch/" TargetMode="External"/><Relationship Id="rId1" Type="http://schemas.openxmlformats.org/officeDocument/2006/relationships/slideLayout" Target="../slideLayouts/slideLayout81.xml"/><Relationship Id="rId5" Type="http://schemas.openxmlformats.org/officeDocument/2006/relationships/hyperlink" Target="https://collaboratif.cirad.fr/share/s/84vh-nPvSJWzrjnptvjF6Q"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eg"/><Relationship Id="rId1" Type="http://schemas.openxmlformats.org/officeDocument/2006/relationships/slideLayout" Target="../slideLayouts/slideLayout56.xml"/><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4.jpe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14.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30983" y="354191"/>
            <a:ext cx="8730029" cy="958729"/>
          </a:xfrm>
          <a:ln>
            <a:solidFill>
              <a:schemeClr val="accent1"/>
            </a:solidFill>
          </a:ln>
        </p:spPr>
        <p:txBody>
          <a:bodyPr>
            <a:noAutofit/>
          </a:bodyPr>
          <a:lstStyle/>
          <a:p>
            <a:r>
              <a:rPr lang="en-GB" sz="3200" dirty="0">
                <a:solidFill>
                  <a:srgbClr val="FF0000"/>
                </a:solidFill>
              </a:rPr>
              <a:t>One Health: </a:t>
            </a:r>
            <a:r>
              <a:rPr lang="en-GB" sz="3200" b="1" dirty="0">
                <a:solidFill>
                  <a:srgbClr val="FF0000"/>
                </a:solidFill>
              </a:rPr>
              <a:t>What</a:t>
            </a:r>
            <a:r>
              <a:rPr lang="en-GB" sz="3200" dirty="0">
                <a:solidFill>
                  <a:srgbClr val="FF0000"/>
                </a:solidFill>
              </a:rPr>
              <a:t> is it and </a:t>
            </a:r>
            <a:r>
              <a:rPr lang="en-GB" sz="3200" b="1" dirty="0">
                <a:solidFill>
                  <a:srgbClr val="FF0000"/>
                </a:solidFill>
              </a:rPr>
              <a:t>Why</a:t>
            </a:r>
            <a:r>
              <a:rPr lang="en-GB" sz="3200" dirty="0">
                <a:solidFill>
                  <a:srgbClr val="FF0000"/>
                </a:solidFill>
              </a:rPr>
              <a:t> is it so relevant to today’s health challenges?</a:t>
            </a:r>
          </a:p>
        </p:txBody>
      </p:sp>
      <p:sp>
        <p:nvSpPr>
          <p:cNvPr id="5" name="TextBox 4"/>
          <p:cNvSpPr txBox="1"/>
          <p:nvPr/>
        </p:nvSpPr>
        <p:spPr>
          <a:xfrm>
            <a:off x="1549210" y="1531710"/>
            <a:ext cx="9093577" cy="2092881"/>
          </a:xfrm>
          <a:prstGeom prst="rect">
            <a:avLst/>
          </a:prstGeom>
          <a:noFill/>
          <a:ln>
            <a:solidFill>
              <a:schemeClr val="accent1"/>
            </a:solidFill>
          </a:ln>
        </p:spPr>
        <p:txBody>
          <a:bodyPr wrap="square" rtlCol="0">
            <a:spAutoFit/>
          </a:bodyPr>
          <a:lstStyle/>
          <a:p>
            <a:pPr marL="457200" indent="-457200">
              <a:buFont typeface="Arial" panose="020B0604020202020204" pitchFamily="34" charset="0"/>
              <a:buChar char="•"/>
            </a:pPr>
            <a:r>
              <a:rPr lang="en-TT" sz="2600" dirty="0">
                <a:solidFill>
                  <a:prstClr val="black"/>
                </a:solidFill>
                <a:latin typeface="Calibri"/>
              </a:rPr>
              <a:t>What is One Health?</a:t>
            </a:r>
          </a:p>
          <a:p>
            <a:pPr marL="457200" indent="-457200">
              <a:buFont typeface="Arial" panose="020B0604020202020204" pitchFamily="34" charset="0"/>
              <a:buChar char="•"/>
            </a:pPr>
            <a:r>
              <a:rPr lang="en-TT" sz="2600" dirty="0">
                <a:solidFill>
                  <a:prstClr val="black"/>
                </a:solidFill>
                <a:latin typeface="Calibri"/>
              </a:rPr>
              <a:t>Why should we practice One Health?</a:t>
            </a:r>
          </a:p>
          <a:p>
            <a:pPr marL="457200" indent="-457200">
              <a:buFont typeface="Arial" panose="020B0604020202020204" pitchFamily="34" charset="0"/>
              <a:buChar char="•"/>
            </a:pPr>
            <a:r>
              <a:rPr lang="en-TT" sz="2600" dirty="0">
                <a:solidFill>
                  <a:prstClr val="black"/>
                </a:solidFill>
                <a:latin typeface="Calibri"/>
              </a:rPr>
              <a:t>Why is One Health so relevant to today’s health challenges?</a:t>
            </a:r>
          </a:p>
          <a:p>
            <a:pPr marL="457200" indent="-457200">
              <a:buFont typeface="Arial" panose="020B0604020202020204" pitchFamily="34" charset="0"/>
              <a:buChar char="•"/>
            </a:pPr>
            <a:r>
              <a:rPr lang="en-TT" sz="2600" dirty="0">
                <a:solidFill>
                  <a:prstClr val="black"/>
                </a:solidFill>
                <a:latin typeface="Calibri"/>
              </a:rPr>
              <a:t>Examples - Health challenges that need a One Health approach</a:t>
            </a:r>
          </a:p>
          <a:p>
            <a:pPr marL="457200" indent="-457200">
              <a:buFont typeface="Arial" panose="020B0604020202020204" pitchFamily="34" charset="0"/>
              <a:buChar char="•"/>
            </a:pPr>
            <a:r>
              <a:rPr lang="en-TT" sz="2600" dirty="0">
                <a:solidFill>
                  <a:prstClr val="black"/>
                </a:solidFill>
                <a:latin typeface="Calibri"/>
              </a:rPr>
              <a:t>What are we doing to promote One Health in the Caribbean </a:t>
            </a:r>
          </a:p>
        </p:txBody>
      </p:sp>
      <p:sp>
        <p:nvSpPr>
          <p:cNvPr id="7" name="TextBox 6"/>
          <p:cNvSpPr txBox="1"/>
          <p:nvPr/>
        </p:nvSpPr>
        <p:spPr>
          <a:xfrm>
            <a:off x="2643078" y="4014021"/>
            <a:ext cx="6905843" cy="1200329"/>
          </a:xfrm>
          <a:prstGeom prst="rect">
            <a:avLst/>
          </a:prstGeom>
          <a:noFill/>
          <a:ln>
            <a:solidFill>
              <a:schemeClr val="accent1"/>
            </a:solidFill>
          </a:ln>
        </p:spPr>
        <p:txBody>
          <a:bodyPr wrap="square" rtlCol="0">
            <a:spAutoFit/>
          </a:bodyPr>
          <a:lstStyle/>
          <a:p>
            <a:pPr algn="ctr"/>
            <a:r>
              <a:rPr lang="en-TT" sz="2400" dirty="0">
                <a:solidFill>
                  <a:srgbClr val="002060"/>
                </a:solidFill>
                <a:latin typeface="Calibri"/>
              </a:rPr>
              <a:t>Professor Chris Oura,</a:t>
            </a:r>
          </a:p>
          <a:p>
            <a:pPr algn="ctr"/>
            <a:r>
              <a:rPr lang="en-TT" sz="2400" dirty="0">
                <a:solidFill>
                  <a:srgbClr val="002060"/>
                </a:solidFill>
                <a:latin typeface="Calibri"/>
              </a:rPr>
              <a:t>University of the West Indies, Trinidad and Tobago</a:t>
            </a:r>
          </a:p>
          <a:p>
            <a:pPr algn="ctr"/>
            <a:r>
              <a:rPr lang="en-TT" sz="2400" dirty="0">
                <a:solidFill>
                  <a:srgbClr val="002060"/>
                </a:solidFill>
                <a:latin typeface="Calibri"/>
              </a:rPr>
              <a:t>chris.oura@sta.uwi.edu</a:t>
            </a:r>
          </a:p>
        </p:txBody>
      </p:sp>
      <p:sp>
        <p:nvSpPr>
          <p:cNvPr id="2" name="TextBox 1"/>
          <p:cNvSpPr txBox="1"/>
          <p:nvPr/>
        </p:nvSpPr>
        <p:spPr>
          <a:xfrm>
            <a:off x="3427750" y="5651929"/>
            <a:ext cx="5336498" cy="830997"/>
          </a:xfrm>
          <a:prstGeom prst="rect">
            <a:avLst/>
          </a:prstGeom>
          <a:noFill/>
          <a:ln>
            <a:noFill/>
          </a:ln>
        </p:spPr>
        <p:txBody>
          <a:bodyPr wrap="square" rtlCol="0">
            <a:spAutoFit/>
          </a:bodyPr>
          <a:lstStyle/>
          <a:p>
            <a:pPr algn="ctr"/>
            <a:r>
              <a:rPr lang="en-GB" sz="2400" dirty="0">
                <a:solidFill>
                  <a:prstClr val="black"/>
                </a:solidFill>
                <a:latin typeface="Calibri"/>
              </a:rPr>
              <a:t>French Red Cross PIRAC Webinar</a:t>
            </a:r>
          </a:p>
          <a:p>
            <a:pPr algn="ctr"/>
            <a:r>
              <a:rPr lang="en-GB" sz="2400" dirty="0">
                <a:solidFill>
                  <a:prstClr val="black"/>
                </a:solidFill>
                <a:latin typeface="Calibri"/>
              </a:rPr>
              <a:t>28</a:t>
            </a:r>
            <a:r>
              <a:rPr lang="en-GB" sz="2400" baseline="30000" dirty="0">
                <a:solidFill>
                  <a:prstClr val="black"/>
                </a:solidFill>
                <a:latin typeface="Calibri"/>
              </a:rPr>
              <a:t>th</a:t>
            </a:r>
            <a:r>
              <a:rPr lang="en-GB" sz="2400" dirty="0">
                <a:solidFill>
                  <a:prstClr val="black"/>
                </a:solidFill>
                <a:latin typeface="Calibri"/>
              </a:rPr>
              <a:t> March 2023</a:t>
            </a:r>
            <a:endParaRPr lang="en-US" sz="2400" dirty="0">
              <a:solidFill>
                <a:prstClr val="black"/>
              </a:solidFill>
              <a:latin typeface="Calibri"/>
            </a:endParaRPr>
          </a:p>
        </p:txBody>
      </p:sp>
      <p:pic>
        <p:nvPicPr>
          <p:cNvPr id="8" name="Picture 7">
            <a:extLst>
              <a:ext uri="{FF2B5EF4-FFF2-40B4-BE49-F238E27FC236}">
                <a16:creationId xmlns:a16="http://schemas.microsoft.com/office/drawing/2014/main" id="{E5508A44-0E9A-4911-BAD3-E4AA64ABFB6A}"/>
              </a:ext>
            </a:extLst>
          </p:cNvPr>
          <p:cNvPicPr>
            <a:picLocks noChangeAspect="1"/>
          </p:cNvPicPr>
          <p:nvPr/>
        </p:nvPicPr>
        <p:blipFill>
          <a:blip r:embed="rId2">
            <a:extLst>
              <a:ext uri="{28A0092B-C50C-407E-A947-70E740481C1C}">
                <a14:useLocalDpi xmlns:a14="http://schemas.microsoft.com/office/drawing/2010/main" val="0"/>
              </a:ext>
            </a:extLst>
          </a:blip>
          <a:srcRect t="11841"/>
          <a:stretch>
            <a:fillRect/>
          </a:stretch>
        </p:blipFill>
        <p:spPr bwMode="auto">
          <a:xfrm>
            <a:off x="9772442" y="4391175"/>
            <a:ext cx="2419558" cy="2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014F15EE-F3FD-47B8-AB9E-306B612A9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36" y="4014067"/>
            <a:ext cx="3072554" cy="306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4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1647538" y="123710"/>
            <a:ext cx="8792308" cy="1105147"/>
          </a:xfrm>
          <a:prstGeom prst="rect">
            <a:avLst/>
          </a:prstGeom>
          <a:ln>
            <a:solidFill>
              <a:schemeClr val="tx1"/>
            </a:solidFill>
          </a:ln>
        </p:spPr>
        <p:txBody>
          <a:bodyPr>
            <a:noAutofit/>
          </a:bodyPr>
          <a:lstStyle>
            <a:lvl1pPr defTabSz="397256">
              <a:defRPr sz="4352"/>
            </a:lvl1pPr>
          </a:lstStyle>
          <a:p>
            <a:pPr algn="ctr"/>
            <a:r>
              <a:rPr sz="2800" dirty="0">
                <a:latin typeface="+mn-lt"/>
                <a:cs typeface="Helvetica Light"/>
              </a:rPr>
              <a:t>Majority of disease emergence is driven </a:t>
            </a:r>
            <a:r>
              <a:rPr lang="en-TT" sz="2800" dirty="0">
                <a:latin typeface="+mn-lt"/>
                <a:cs typeface="Helvetica Light"/>
              </a:rPr>
              <a:t>by </a:t>
            </a:r>
            <a:r>
              <a:rPr sz="2800" dirty="0">
                <a:latin typeface="+mn-lt"/>
                <a:cs typeface="Helvetica Light"/>
              </a:rPr>
              <a:t>ecological</a:t>
            </a:r>
            <a:r>
              <a:rPr lang="en-TT" sz="2800" dirty="0">
                <a:latin typeface="+mn-lt"/>
                <a:cs typeface="Helvetica Light"/>
              </a:rPr>
              <a:t>, economic and social </a:t>
            </a:r>
            <a:r>
              <a:rPr sz="2800" dirty="0">
                <a:latin typeface="+mn-lt"/>
                <a:cs typeface="Helvetica Light"/>
              </a:rPr>
              <a:t>factors associated with human activity</a:t>
            </a:r>
          </a:p>
        </p:txBody>
      </p:sp>
      <p:grpSp>
        <p:nvGrpSpPr>
          <p:cNvPr id="3" name="Group 2">
            <a:extLst>
              <a:ext uri="{FF2B5EF4-FFF2-40B4-BE49-F238E27FC236}">
                <a16:creationId xmlns:a16="http://schemas.microsoft.com/office/drawing/2014/main" id="{3993143F-5E63-C836-48B4-E845852FD777}"/>
              </a:ext>
            </a:extLst>
          </p:cNvPr>
          <p:cNvGrpSpPr/>
          <p:nvPr/>
        </p:nvGrpSpPr>
        <p:grpSpPr>
          <a:xfrm>
            <a:off x="308109" y="1410851"/>
            <a:ext cx="11794083" cy="5323440"/>
            <a:chOff x="1734742" y="1761928"/>
            <a:chExt cx="8867989" cy="4868812"/>
          </a:xfrm>
        </p:grpSpPr>
        <p:grpSp>
          <p:nvGrpSpPr>
            <p:cNvPr id="163" name="Group 163" descr="image12.png"/>
            <p:cNvGrpSpPr/>
            <p:nvPr/>
          </p:nvGrpSpPr>
          <p:grpSpPr>
            <a:xfrm>
              <a:off x="1734742" y="1761928"/>
              <a:ext cx="2585237" cy="1749821"/>
              <a:chOff x="0" y="0"/>
              <a:chExt cx="4194386" cy="2872457"/>
            </a:xfrm>
          </p:grpSpPr>
          <p:pic>
            <p:nvPicPr>
              <p:cNvPr id="162" name="image1.png" descr="image12.png"/>
              <p:cNvPicPr>
                <a:picLocks noChangeAspect="1"/>
              </p:cNvPicPr>
              <p:nvPr/>
            </p:nvPicPr>
            <p:blipFill>
              <a:blip r:embed="rId2"/>
              <a:stretch>
                <a:fillRect/>
              </a:stretch>
            </p:blipFill>
            <p:spPr>
              <a:xfrm>
                <a:off x="38100" y="25400"/>
                <a:ext cx="4118187" cy="2745458"/>
              </a:xfrm>
              <a:prstGeom prst="rect">
                <a:avLst/>
              </a:prstGeom>
              <a:ln>
                <a:noFill/>
              </a:ln>
              <a:effectLst/>
            </p:spPr>
          </p:pic>
          <p:pic>
            <p:nvPicPr>
              <p:cNvPr id="161" name="Picture 160"/>
              <p:cNvPicPr>
                <a:picLocks/>
              </p:cNvPicPr>
              <p:nvPr/>
            </p:nvPicPr>
            <p:blipFill>
              <a:blip r:embed="rId3"/>
              <a:stretch>
                <a:fillRect/>
              </a:stretch>
            </p:blipFill>
            <p:spPr>
              <a:xfrm>
                <a:off x="0" y="0"/>
                <a:ext cx="4194387" cy="2872458"/>
              </a:xfrm>
              <a:prstGeom prst="rect">
                <a:avLst/>
              </a:prstGeom>
              <a:effectLst/>
            </p:spPr>
          </p:pic>
        </p:grpSp>
        <p:grpSp>
          <p:nvGrpSpPr>
            <p:cNvPr id="166" name="Group 166" descr="image13.png"/>
            <p:cNvGrpSpPr/>
            <p:nvPr/>
          </p:nvGrpSpPr>
          <p:grpSpPr>
            <a:xfrm>
              <a:off x="1758224" y="4210179"/>
              <a:ext cx="2585238" cy="1749822"/>
              <a:chOff x="0" y="0"/>
              <a:chExt cx="4194386" cy="2872457"/>
            </a:xfrm>
          </p:grpSpPr>
          <p:pic>
            <p:nvPicPr>
              <p:cNvPr id="165" name="image2.png" descr="image13.png"/>
              <p:cNvPicPr>
                <a:picLocks noChangeAspect="1"/>
              </p:cNvPicPr>
              <p:nvPr/>
            </p:nvPicPr>
            <p:blipFill>
              <a:blip r:embed="rId4"/>
              <a:stretch>
                <a:fillRect/>
              </a:stretch>
            </p:blipFill>
            <p:spPr>
              <a:xfrm>
                <a:off x="38100" y="25400"/>
                <a:ext cx="4118187" cy="2745458"/>
              </a:xfrm>
              <a:prstGeom prst="rect">
                <a:avLst/>
              </a:prstGeom>
              <a:ln>
                <a:noFill/>
              </a:ln>
              <a:effectLst/>
            </p:spPr>
          </p:pic>
          <p:pic>
            <p:nvPicPr>
              <p:cNvPr id="164" name="Picture 163"/>
              <p:cNvPicPr>
                <a:picLocks/>
              </p:cNvPicPr>
              <p:nvPr/>
            </p:nvPicPr>
            <p:blipFill>
              <a:blip r:embed="rId3"/>
              <a:stretch>
                <a:fillRect/>
              </a:stretch>
            </p:blipFill>
            <p:spPr>
              <a:xfrm>
                <a:off x="0" y="0"/>
                <a:ext cx="4194387" cy="2872458"/>
              </a:xfrm>
              <a:prstGeom prst="rect">
                <a:avLst/>
              </a:prstGeom>
              <a:effectLst/>
            </p:spPr>
          </p:pic>
        </p:grpSp>
        <p:grpSp>
          <p:nvGrpSpPr>
            <p:cNvPr id="169" name="Group 169" descr="image14.png"/>
            <p:cNvGrpSpPr/>
            <p:nvPr/>
          </p:nvGrpSpPr>
          <p:grpSpPr>
            <a:xfrm>
              <a:off x="7754542" y="1761928"/>
              <a:ext cx="2585237" cy="1749821"/>
              <a:chOff x="0" y="0"/>
              <a:chExt cx="4194386" cy="2872457"/>
            </a:xfrm>
          </p:grpSpPr>
          <p:pic>
            <p:nvPicPr>
              <p:cNvPr id="168" name="image3.png" descr="image14.png"/>
              <p:cNvPicPr>
                <a:picLocks noChangeAspect="1"/>
              </p:cNvPicPr>
              <p:nvPr/>
            </p:nvPicPr>
            <p:blipFill>
              <a:blip r:embed="rId5"/>
              <a:stretch>
                <a:fillRect/>
              </a:stretch>
            </p:blipFill>
            <p:spPr>
              <a:xfrm>
                <a:off x="38100" y="25400"/>
                <a:ext cx="4118187" cy="2745458"/>
              </a:xfrm>
              <a:prstGeom prst="rect">
                <a:avLst/>
              </a:prstGeom>
              <a:ln>
                <a:noFill/>
              </a:ln>
              <a:effectLst/>
            </p:spPr>
          </p:pic>
          <p:pic>
            <p:nvPicPr>
              <p:cNvPr id="167" name="Picture 166"/>
              <p:cNvPicPr>
                <a:picLocks/>
              </p:cNvPicPr>
              <p:nvPr/>
            </p:nvPicPr>
            <p:blipFill>
              <a:blip r:embed="rId3"/>
              <a:stretch>
                <a:fillRect/>
              </a:stretch>
            </p:blipFill>
            <p:spPr>
              <a:xfrm>
                <a:off x="0" y="0"/>
                <a:ext cx="4194387" cy="2872458"/>
              </a:xfrm>
              <a:prstGeom prst="rect">
                <a:avLst/>
              </a:prstGeom>
              <a:effectLst/>
            </p:spPr>
          </p:pic>
        </p:grpSp>
        <p:sp>
          <p:nvSpPr>
            <p:cNvPr id="170" name="Shape 170"/>
            <p:cNvSpPr/>
            <p:nvPr/>
          </p:nvSpPr>
          <p:spPr>
            <a:xfrm>
              <a:off x="1981896" y="3551580"/>
              <a:ext cx="3186114" cy="323161"/>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lvl1pPr defTabSz="457200">
                <a:defRPr sz="2200">
                  <a:solidFill>
                    <a:srgbClr val="000000"/>
                  </a:solidFill>
                </a:defRPr>
              </a:lvl1pPr>
            </a:lstStyle>
            <a:p>
              <a:r>
                <a:rPr lang="en-TT" sz="1600" dirty="0">
                  <a:latin typeface="Calibri"/>
                  <a:cs typeface="Helvetica Light"/>
                </a:rPr>
                <a:t>R</a:t>
              </a:r>
              <a:r>
                <a:rPr sz="1600" dirty="0" err="1">
                  <a:latin typeface="Calibri"/>
                  <a:cs typeface="Helvetica Light"/>
                </a:rPr>
                <a:t>apid</a:t>
              </a:r>
              <a:r>
                <a:rPr sz="1600" dirty="0">
                  <a:latin typeface="Calibri"/>
                  <a:cs typeface="Helvetica Light"/>
                </a:rPr>
                <a:t> global transport networks</a:t>
              </a:r>
            </a:p>
          </p:txBody>
        </p:sp>
        <p:sp>
          <p:nvSpPr>
            <p:cNvPr id="171" name="Shape 171"/>
            <p:cNvSpPr/>
            <p:nvPr/>
          </p:nvSpPr>
          <p:spPr>
            <a:xfrm>
              <a:off x="1919365" y="6168350"/>
              <a:ext cx="5435601" cy="295563"/>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algn="ctr" defTabSz="321457">
                <a:defRPr sz="2200">
                  <a:solidFill>
                    <a:srgbClr val="000000"/>
                  </a:solidFill>
                </a:defRPr>
              </a:pPr>
              <a:r>
                <a:rPr lang="en-TT" sz="1600" dirty="0">
                  <a:solidFill>
                    <a:srgbClr val="000000"/>
                  </a:solidFill>
                  <a:latin typeface="Calibri"/>
                  <a:cs typeface="Helvetica Light"/>
                </a:rPr>
                <a:t>H</a:t>
              </a:r>
              <a:r>
                <a:rPr sz="1600" dirty="0" err="1">
                  <a:solidFill>
                    <a:srgbClr val="000000"/>
                  </a:solidFill>
                  <a:latin typeface="Calibri"/>
                  <a:cs typeface="Helvetica Light"/>
                </a:rPr>
                <a:t>igh</a:t>
              </a:r>
              <a:r>
                <a:rPr lang="en-GB" sz="1600" dirty="0">
                  <a:solidFill>
                    <a:srgbClr val="000000"/>
                  </a:solidFill>
                  <a:latin typeface="Calibri"/>
                  <a:cs typeface="Helvetica Light"/>
                </a:rPr>
                <a:t> </a:t>
              </a:r>
              <a:r>
                <a:rPr sz="1600" dirty="0">
                  <a:solidFill>
                    <a:srgbClr val="000000"/>
                  </a:solidFill>
                  <a:latin typeface="Calibri"/>
                  <a:cs typeface="Helvetica Light"/>
                </a:rPr>
                <a:t>density human populations</a:t>
              </a:r>
              <a:r>
                <a:rPr lang="en-GB" sz="1600" dirty="0">
                  <a:solidFill>
                    <a:srgbClr val="000000"/>
                  </a:solidFill>
                  <a:latin typeface="Calibri"/>
                  <a:cs typeface="Helvetica Light"/>
                </a:rPr>
                <a:t> </a:t>
              </a:r>
              <a:r>
                <a:rPr sz="1600" dirty="0">
                  <a:solidFill>
                    <a:srgbClr val="000000"/>
                  </a:solidFill>
                  <a:latin typeface="Calibri"/>
                  <a:cs typeface="Helvetica Light"/>
                </a:rPr>
                <a:t>unplanned urbanisation</a:t>
              </a:r>
            </a:p>
          </p:txBody>
        </p:sp>
        <p:sp>
          <p:nvSpPr>
            <p:cNvPr id="172" name="Shape 172"/>
            <p:cNvSpPr/>
            <p:nvPr/>
          </p:nvSpPr>
          <p:spPr>
            <a:xfrm>
              <a:off x="3947404" y="3618518"/>
              <a:ext cx="4199863" cy="2251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lvl="2" algn="ctr" defTabSz="-552450">
                <a:defRPr sz="2200">
                  <a:solidFill>
                    <a:srgbClr val="000000"/>
                  </a:solidFill>
                </a:defRPr>
              </a:pPr>
              <a:r>
                <a:rPr lang="en-TT" sz="1600" dirty="0">
                  <a:solidFill>
                    <a:srgbClr val="000000"/>
                  </a:solidFill>
                  <a:latin typeface="Calibri"/>
                  <a:cs typeface="Helvetica Light"/>
                </a:rPr>
                <a:t>D</a:t>
              </a:r>
              <a:r>
                <a:rPr sz="1600" dirty="0" err="1">
                  <a:solidFill>
                    <a:srgbClr val="000000"/>
                  </a:solidFill>
                  <a:latin typeface="Calibri"/>
                  <a:cs typeface="Helvetica Light"/>
                </a:rPr>
                <a:t>efo</a:t>
              </a:r>
              <a:r>
                <a:rPr lang="en-TT" sz="1600" dirty="0">
                  <a:solidFill>
                    <a:srgbClr val="000000"/>
                  </a:solidFill>
                  <a:latin typeface="Calibri"/>
                  <a:cs typeface="Helvetica Light"/>
                </a:rPr>
                <a:t>r</a:t>
              </a:r>
              <a:r>
                <a:rPr sz="1600" dirty="0" err="1">
                  <a:solidFill>
                    <a:srgbClr val="000000"/>
                  </a:solidFill>
                  <a:latin typeface="Calibri"/>
                  <a:cs typeface="Helvetica Light"/>
                </a:rPr>
                <a:t>estation</a:t>
              </a:r>
              <a:r>
                <a:rPr lang="en-GB" sz="1600" dirty="0">
                  <a:solidFill>
                    <a:srgbClr val="000000"/>
                  </a:solidFill>
                  <a:latin typeface="Calibri"/>
                  <a:cs typeface="Helvetica Light"/>
                </a:rPr>
                <a:t> </a:t>
              </a:r>
              <a:r>
                <a:rPr sz="1600" dirty="0">
                  <a:solidFill>
                    <a:srgbClr val="000000"/>
                  </a:solidFill>
                  <a:latin typeface="Calibri"/>
                  <a:cs typeface="Helvetica Light"/>
                </a:rPr>
                <a:t>forest encroachment</a:t>
              </a:r>
            </a:p>
          </p:txBody>
        </p:sp>
        <p:sp>
          <p:nvSpPr>
            <p:cNvPr id="173" name="Shape 173"/>
            <p:cNvSpPr/>
            <p:nvPr/>
          </p:nvSpPr>
          <p:spPr>
            <a:xfrm>
              <a:off x="7723978" y="3561307"/>
              <a:ext cx="2646364" cy="323161"/>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lvl1pPr defTabSz="457200">
                <a:defRPr sz="2200">
                  <a:solidFill>
                    <a:srgbClr val="000000"/>
                  </a:solidFill>
                </a:defRPr>
              </a:lvl1pPr>
            </a:lstStyle>
            <a:p>
              <a:pPr algn="ctr"/>
              <a:r>
                <a:rPr lang="en-TT" sz="1600" dirty="0">
                  <a:latin typeface="Calibri"/>
                  <a:cs typeface="Helvetica Light"/>
                </a:rPr>
                <a:t>M</a:t>
              </a:r>
              <a:r>
                <a:rPr sz="1600" dirty="0" err="1">
                  <a:latin typeface="Calibri"/>
                  <a:cs typeface="Helvetica Light"/>
                </a:rPr>
                <a:t>odern</a:t>
              </a:r>
              <a:r>
                <a:rPr sz="1600" dirty="0">
                  <a:latin typeface="Calibri"/>
                  <a:cs typeface="Helvetica Light"/>
                </a:rPr>
                <a:t> agricultural practices</a:t>
              </a:r>
            </a:p>
          </p:txBody>
        </p:sp>
        <p:grpSp>
          <p:nvGrpSpPr>
            <p:cNvPr id="176" name="Group 176" descr="1-s2.0-S1473309910702231-gr3.jpg"/>
            <p:cNvGrpSpPr/>
            <p:nvPr/>
          </p:nvGrpSpPr>
          <p:grpSpPr>
            <a:xfrm>
              <a:off x="4716265" y="4179163"/>
              <a:ext cx="2588021" cy="1749822"/>
              <a:chOff x="0" y="0"/>
              <a:chExt cx="4198902" cy="2872457"/>
            </a:xfrm>
          </p:grpSpPr>
          <p:pic>
            <p:nvPicPr>
              <p:cNvPr id="175" name="image5.jpeg" descr="1-s2.0-S1473309910702231-gr3.jpg"/>
              <p:cNvPicPr>
                <a:picLocks noChangeAspect="1"/>
              </p:cNvPicPr>
              <p:nvPr/>
            </p:nvPicPr>
            <p:blipFill>
              <a:blip r:embed="rId6"/>
              <a:stretch>
                <a:fillRect/>
              </a:stretch>
            </p:blipFill>
            <p:spPr>
              <a:xfrm>
                <a:off x="38100" y="25400"/>
                <a:ext cx="4122703" cy="2745458"/>
              </a:xfrm>
              <a:prstGeom prst="rect">
                <a:avLst/>
              </a:prstGeom>
              <a:ln>
                <a:noFill/>
              </a:ln>
              <a:effectLst/>
            </p:spPr>
          </p:pic>
          <p:pic>
            <p:nvPicPr>
              <p:cNvPr id="174" name="Picture 173"/>
              <p:cNvPicPr>
                <a:picLocks/>
              </p:cNvPicPr>
              <p:nvPr/>
            </p:nvPicPr>
            <p:blipFill>
              <a:blip r:embed="rId7"/>
              <a:stretch>
                <a:fillRect/>
              </a:stretch>
            </p:blipFill>
            <p:spPr>
              <a:xfrm>
                <a:off x="0" y="0"/>
                <a:ext cx="4198903" cy="2872458"/>
              </a:xfrm>
              <a:prstGeom prst="rect">
                <a:avLst/>
              </a:prstGeom>
              <a:effectLst/>
            </p:spPr>
          </p:pic>
        </p:grpSp>
        <p:grpSp>
          <p:nvGrpSpPr>
            <p:cNvPr id="179" name="Group 179"/>
            <p:cNvGrpSpPr/>
            <p:nvPr/>
          </p:nvGrpSpPr>
          <p:grpSpPr>
            <a:xfrm>
              <a:off x="4716264" y="1767961"/>
              <a:ext cx="2662184" cy="1739367"/>
              <a:chOff x="0" y="0"/>
              <a:chExt cx="4319226" cy="2855295"/>
            </a:xfrm>
          </p:grpSpPr>
          <p:pic>
            <p:nvPicPr>
              <p:cNvPr id="178" name="pasted-image.tif"/>
              <p:cNvPicPr>
                <a:picLocks noChangeAspect="1"/>
              </p:cNvPicPr>
              <p:nvPr/>
            </p:nvPicPr>
            <p:blipFill>
              <a:blip r:embed="rId8"/>
              <a:stretch>
                <a:fillRect/>
              </a:stretch>
            </p:blipFill>
            <p:spPr>
              <a:xfrm>
                <a:off x="38100" y="25400"/>
                <a:ext cx="4243027" cy="2740996"/>
              </a:xfrm>
              <a:prstGeom prst="rect">
                <a:avLst/>
              </a:prstGeom>
              <a:ln>
                <a:noFill/>
              </a:ln>
              <a:effectLst/>
            </p:spPr>
          </p:pic>
          <p:pic>
            <p:nvPicPr>
              <p:cNvPr id="177" name="Picture 176"/>
              <p:cNvPicPr>
                <a:picLocks/>
              </p:cNvPicPr>
              <p:nvPr/>
            </p:nvPicPr>
            <p:blipFill>
              <a:blip r:embed="rId9"/>
              <a:stretch>
                <a:fillRect/>
              </a:stretch>
            </p:blipFill>
            <p:spPr>
              <a:xfrm>
                <a:off x="0" y="0"/>
                <a:ext cx="4319227" cy="2855296"/>
              </a:xfrm>
              <a:prstGeom prst="rect">
                <a:avLst/>
              </a:prstGeom>
              <a:effectLst/>
            </p:spPr>
          </p:pic>
        </p:grpSp>
        <p:sp>
          <p:nvSpPr>
            <p:cNvPr id="2" name="TextBox 1"/>
            <p:cNvSpPr txBox="1"/>
            <p:nvPr/>
          </p:nvSpPr>
          <p:spPr>
            <a:xfrm>
              <a:off x="7657732" y="6095905"/>
              <a:ext cx="2944999" cy="534835"/>
            </a:xfrm>
            <a:prstGeom prst="rect">
              <a:avLst/>
            </a:prstGeom>
            <a:noFill/>
          </p:spPr>
          <p:txBody>
            <a:bodyPr wrap="square" rtlCol="0">
              <a:spAutoFit/>
            </a:bodyPr>
            <a:lstStyle/>
            <a:p>
              <a:pPr algn="ctr"/>
              <a:r>
                <a:rPr lang="en-TT" sz="1600" dirty="0">
                  <a:solidFill>
                    <a:prstClr val="black"/>
                  </a:solidFill>
                  <a:latin typeface="Calibri"/>
                </a:rPr>
                <a:t>Close association between humans animals – </a:t>
              </a:r>
            </a:p>
            <a:p>
              <a:pPr algn="ctr"/>
              <a:r>
                <a:rPr lang="en-TT" sz="1600" dirty="0">
                  <a:solidFill>
                    <a:prstClr val="black"/>
                  </a:solidFill>
                  <a:latin typeface="Calibri"/>
                </a:rPr>
                <a:t>often driven by poverty</a:t>
              </a:r>
            </a:p>
          </p:txBody>
        </p:sp>
        <p:pic>
          <p:nvPicPr>
            <p:cNvPr id="23" name="Picture 7" descr="http://cache2.asset-cache.net/xd/1B07429_0010.jpg?v=1&amp;c=IWSAsset&amp;k=2&amp;d=288666E206AA370D9CF0F6298D2D04234E7679DD01108BC67F5E521D615F0177BE801CABA2CD03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4542" y="4194636"/>
              <a:ext cx="2507257" cy="167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31882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9134" t="32440" r="11542" b="18001"/>
          <a:stretch>
            <a:fillRect/>
          </a:stretch>
        </p:blipFill>
        <p:spPr bwMode="auto">
          <a:xfrm>
            <a:off x="583168" y="1122686"/>
            <a:ext cx="10830503" cy="5270319"/>
          </a:xfrm>
          <a:prstGeom prst="rect">
            <a:avLst/>
          </a:prstGeom>
          <a:noFill/>
          <a:ln w="9525">
            <a:noFill/>
            <a:miter lim="800000"/>
            <a:headEnd/>
            <a:tailEnd/>
          </a:ln>
        </p:spPr>
      </p:pic>
      <p:sp>
        <p:nvSpPr>
          <p:cNvPr id="5" name="TextBox 4"/>
          <p:cNvSpPr txBox="1"/>
          <p:nvPr/>
        </p:nvSpPr>
        <p:spPr>
          <a:xfrm>
            <a:off x="8966121" y="5607313"/>
            <a:ext cx="1566174" cy="404085"/>
          </a:xfrm>
          <a:prstGeom prst="rect">
            <a:avLst/>
          </a:prstGeom>
          <a:noFill/>
        </p:spPr>
        <p:txBody>
          <a:bodyPr wrap="square" rtlCol="0">
            <a:spAutoFit/>
          </a:bodyPr>
          <a:lstStyle/>
          <a:p>
            <a:pPr defTabSz="342892">
              <a:defRPr/>
            </a:pPr>
            <a:r>
              <a:rPr lang="en-TT" sz="1013" i="1" dirty="0">
                <a:solidFill>
                  <a:prstClr val="black"/>
                </a:solidFill>
                <a:latin typeface="Calibri"/>
              </a:rPr>
              <a:t>Source: Adapted from IOM (2009)</a:t>
            </a:r>
            <a:endParaRPr lang="en-TT" sz="1013" dirty="0">
              <a:solidFill>
                <a:prstClr val="black"/>
              </a:solidFill>
              <a:latin typeface="Calibri"/>
            </a:endParaRPr>
          </a:p>
        </p:txBody>
      </p:sp>
      <p:sp>
        <p:nvSpPr>
          <p:cNvPr id="6" name="TextBox 5"/>
          <p:cNvSpPr txBox="1"/>
          <p:nvPr/>
        </p:nvSpPr>
        <p:spPr>
          <a:xfrm>
            <a:off x="7769680" y="5608867"/>
            <a:ext cx="1534886" cy="248209"/>
          </a:xfrm>
          <a:prstGeom prst="rect">
            <a:avLst/>
          </a:prstGeom>
          <a:noFill/>
        </p:spPr>
        <p:txBody>
          <a:bodyPr wrap="square" rtlCol="0">
            <a:spAutoFit/>
          </a:bodyPr>
          <a:lstStyle/>
          <a:p>
            <a:pPr defTabSz="342892">
              <a:defRPr/>
            </a:pPr>
            <a:r>
              <a:rPr lang="en-TT" sz="1013" b="1" dirty="0">
                <a:solidFill>
                  <a:srgbClr val="EEECE1"/>
                </a:solidFill>
                <a:latin typeface="Calibri"/>
              </a:rPr>
              <a:t>World Bank (2012)</a:t>
            </a:r>
          </a:p>
        </p:txBody>
      </p:sp>
      <p:sp>
        <p:nvSpPr>
          <p:cNvPr id="2" name="TextBox 1"/>
          <p:cNvSpPr txBox="1"/>
          <p:nvPr/>
        </p:nvSpPr>
        <p:spPr>
          <a:xfrm>
            <a:off x="1142208" y="464995"/>
            <a:ext cx="5322891" cy="523220"/>
          </a:xfrm>
          <a:prstGeom prst="rect">
            <a:avLst/>
          </a:prstGeom>
          <a:noFill/>
          <a:ln>
            <a:solidFill>
              <a:srgbClr val="FF0000"/>
            </a:solidFill>
          </a:ln>
        </p:spPr>
        <p:txBody>
          <a:bodyPr wrap="square" rtlCol="0">
            <a:spAutoFit/>
          </a:bodyPr>
          <a:lstStyle/>
          <a:p>
            <a:pPr algn="ctr" defTabSz="342892">
              <a:defRPr/>
            </a:pPr>
            <a:r>
              <a:rPr lang="en-TT" sz="2800" dirty="0">
                <a:solidFill>
                  <a:srgbClr val="002060"/>
                </a:solidFill>
                <a:latin typeface="Calibri"/>
              </a:rPr>
              <a:t>BIG lesson we need to learn</a:t>
            </a:r>
            <a:endParaRPr lang="en-GB" sz="2800" dirty="0">
              <a:solidFill>
                <a:srgbClr val="002060"/>
              </a:solidFill>
              <a:latin typeface="Calibri"/>
            </a:endParaRPr>
          </a:p>
        </p:txBody>
      </p:sp>
      <p:sp>
        <p:nvSpPr>
          <p:cNvPr id="3" name="TextBox 2"/>
          <p:cNvSpPr txBox="1"/>
          <p:nvPr/>
        </p:nvSpPr>
        <p:spPr>
          <a:xfrm>
            <a:off x="4808691" y="5428164"/>
            <a:ext cx="3487003" cy="646331"/>
          </a:xfrm>
          <a:prstGeom prst="rect">
            <a:avLst/>
          </a:prstGeom>
          <a:noFill/>
        </p:spPr>
        <p:txBody>
          <a:bodyPr wrap="square" rtlCol="0">
            <a:spAutoFit/>
          </a:bodyPr>
          <a:lstStyle/>
          <a:p>
            <a:pPr defTabSz="342892">
              <a:defRPr/>
            </a:pPr>
            <a:r>
              <a:rPr lang="en-TT" sz="3600" dirty="0">
                <a:solidFill>
                  <a:srgbClr val="FF0000"/>
                </a:solidFill>
                <a:latin typeface="Calibri"/>
              </a:rPr>
              <a:t>One Health</a:t>
            </a:r>
            <a:endParaRPr lang="en-GB" sz="3600" dirty="0">
              <a:solidFill>
                <a:srgbClr val="FF0000"/>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49" y="1746438"/>
            <a:ext cx="4390031" cy="3860875"/>
          </a:xfrm>
          <a:prstGeom prst="rect">
            <a:avLst/>
          </a:prstGeom>
        </p:spPr>
      </p:pic>
    </p:spTree>
    <p:extLst>
      <p:ext uri="{BB962C8B-B14F-4D97-AF65-F5344CB8AC3E}">
        <p14:creationId xmlns:p14="http://schemas.microsoft.com/office/powerpoint/2010/main" val="2280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13148" y="174136"/>
            <a:ext cx="7592096" cy="1200329"/>
          </a:xfrm>
          <a:prstGeom prst="rect">
            <a:avLst/>
          </a:prstGeom>
          <a:noFill/>
          <a:ln>
            <a:solidFill>
              <a:schemeClr val="accent1"/>
            </a:solidFill>
          </a:ln>
        </p:spPr>
        <p:txBody>
          <a:bodyPr wrap="square" rtlCol="0">
            <a:spAutoFit/>
          </a:bodyPr>
          <a:lstStyle/>
          <a:p>
            <a:pPr algn="ctr"/>
            <a:r>
              <a:rPr lang="en-TT" sz="3600" dirty="0">
                <a:solidFill>
                  <a:srgbClr val="0070C0"/>
                </a:solidFill>
                <a:latin typeface="Calibri"/>
              </a:rPr>
              <a:t>A “One Health” approach to antimicrobial resistance (AMR)</a:t>
            </a:r>
          </a:p>
        </p:txBody>
      </p:sp>
      <p:pic>
        <p:nvPicPr>
          <p:cNvPr id="7" name="Picture 6"/>
          <p:cNvPicPr>
            <a:picLocks noChangeAspect="1"/>
          </p:cNvPicPr>
          <p:nvPr/>
        </p:nvPicPr>
        <p:blipFill>
          <a:blip r:embed="rId2"/>
          <a:stretch>
            <a:fillRect/>
          </a:stretch>
        </p:blipFill>
        <p:spPr>
          <a:xfrm>
            <a:off x="715737" y="1681041"/>
            <a:ext cx="4437887" cy="5002823"/>
          </a:xfrm>
          <a:prstGeom prst="rect">
            <a:avLst/>
          </a:prstGeom>
        </p:spPr>
      </p:pic>
      <p:pic>
        <p:nvPicPr>
          <p:cNvPr id="8" name="Picture 7"/>
          <p:cNvPicPr>
            <a:picLocks noChangeAspect="1"/>
          </p:cNvPicPr>
          <p:nvPr/>
        </p:nvPicPr>
        <p:blipFill rotWithShape="1">
          <a:blip r:embed="rId3"/>
          <a:srcRect l="29378" t="15625" r="33559" b="28741"/>
          <a:stretch/>
        </p:blipFill>
        <p:spPr>
          <a:xfrm>
            <a:off x="6365097" y="2190554"/>
            <a:ext cx="4564161" cy="3851900"/>
          </a:xfrm>
          <a:prstGeom prst="rect">
            <a:avLst/>
          </a:prstGeom>
        </p:spPr>
      </p:pic>
    </p:spTree>
    <p:extLst>
      <p:ext uri="{BB962C8B-B14F-4D97-AF65-F5344CB8AC3E}">
        <p14:creationId xmlns:p14="http://schemas.microsoft.com/office/powerpoint/2010/main" val="26943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1865370" y="252044"/>
            <a:ext cx="8841496" cy="523220"/>
          </a:xfrm>
          <a:prstGeom prst="rect">
            <a:avLst/>
          </a:prstGeom>
          <a:noFill/>
          <a:ln>
            <a:solidFill>
              <a:schemeClr val="bg2"/>
            </a:solidFill>
          </a:ln>
        </p:spPr>
        <p:txBody>
          <a:bodyPr wrap="square" rtlCol="0">
            <a:spAutoFit/>
          </a:bodyPr>
          <a:lstStyle/>
          <a:p>
            <a:r>
              <a:rPr lang="en-TT" sz="2800" dirty="0">
                <a:solidFill>
                  <a:srgbClr val="1F497D"/>
                </a:solidFill>
                <a:latin typeface="Calibri"/>
              </a:rPr>
              <a:t>A “One Health” approach - Antimicrobial Resistance (AMR)</a:t>
            </a:r>
          </a:p>
        </p:txBody>
      </p:sp>
      <p:grpSp>
        <p:nvGrpSpPr>
          <p:cNvPr id="2" name="Group 1">
            <a:extLst>
              <a:ext uri="{FF2B5EF4-FFF2-40B4-BE49-F238E27FC236}">
                <a16:creationId xmlns:a16="http://schemas.microsoft.com/office/drawing/2014/main" id="{230678FE-39E9-182C-5A9C-15C362D6F968}"/>
              </a:ext>
            </a:extLst>
          </p:cNvPr>
          <p:cNvGrpSpPr/>
          <p:nvPr/>
        </p:nvGrpSpPr>
        <p:grpSpPr>
          <a:xfrm>
            <a:off x="391886" y="1158361"/>
            <a:ext cx="11527971" cy="5756789"/>
            <a:chOff x="1626875" y="669227"/>
            <a:chExt cx="8949005" cy="5953307"/>
          </a:xfrm>
        </p:grpSpPr>
        <p:sp>
          <p:nvSpPr>
            <p:cNvPr id="3" name="Rounded Rectangle 2"/>
            <p:cNvSpPr/>
            <p:nvPr/>
          </p:nvSpPr>
          <p:spPr>
            <a:xfrm>
              <a:off x="8074758" y="735179"/>
              <a:ext cx="2207771" cy="11391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5" name="TextBox 4"/>
            <p:cNvSpPr txBox="1"/>
            <p:nvPr/>
          </p:nvSpPr>
          <p:spPr>
            <a:xfrm>
              <a:off x="4520147" y="2833167"/>
              <a:ext cx="3440147" cy="732051"/>
            </a:xfrm>
            <a:prstGeom prst="rect">
              <a:avLst/>
            </a:prstGeom>
            <a:noFill/>
          </p:spPr>
          <p:txBody>
            <a:bodyPr wrap="square" rtlCol="0">
              <a:spAutoFit/>
            </a:bodyPr>
            <a:lstStyle/>
            <a:p>
              <a:pPr algn="ctr"/>
              <a:r>
                <a:rPr lang="en-GB" sz="2000" b="1" dirty="0">
                  <a:solidFill>
                    <a:srgbClr val="FF0000"/>
                  </a:solidFill>
                  <a:latin typeface="Calibri"/>
                </a:rPr>
                <a:t>Action plan to address Antimicrobial Resistance (AMR)</a:t>
              </a:r>
            </a:p>
          </p:txBody>
        </p:sp>
        <p:sp>
          <p:nvSpPr>
            <p:cNvPr id="7" name="Rounded Rectangle 6"/>
            <p:cNvSpPr/>
            <p:nvPr/>
          </p:nvSpPr>
          <p:spPr>
            <a:xfrm>
              <a:off x="4855348" y="5146277"/>
              <a:ext cx="2508914" cy="11954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8" name="TextBox 7"/>
            <p:cNvSpPr txBox="1"/>
            <p:nvPr/>
          </p:nvSpPr>
          <p:spPr>
            <a:xfrm>
              <a:off x="8087676" y="694345"/>
              <a:ext cx="2149522" cy="1200329"/>
            </a:xfrm>
            <a:prstGeom prst="rect">
              <a:avLst/>
            </a:prstGeom>
            <a:noFill/>
          </p:spPr>
          <p:txBody>
            <a:bodyPr wrap="square" rtlCol="0">
              <a:spAutoFit/>
            </a:bodyPr>
            <a:lstStyle/>
            <a:p>
              <a:pPr algn="ctr"/>
              <a:r>
                <a:rPr lang="en-GB" b="1" dirty="0">
                  <a:solidFill>
                    <a:srgbClr val="1F497D"/>
                  </a:solidFill>
                  <a:latin typeface="Calibri"/>
                </a:rPr>
                <a:t>Animal Input</a:t>
              </a:r>
            </a:p>
            <a:p>
              <a:pPr algn="ctr"/>
              <a:r>
                <a:rPr lang="en-GB" dirty="0">
                  <a:solidFill>
                    <a:prstClr val="black"/>
                  </a:solidFill>
                  <a:latin typeface="Calibri"/>
                </a:rPr>
                <a:t>Vets, animal technicians, farmers, livestock industries</a:t>
              </a:r>
            </a:p>
          </p:txBody>
        </p:sp>
        <p:sp>
          <p:nvSpPr>
            <p:cNvPr id="9" name="Rounded Rectangle 8"/>
            <p:cNvSpPr/>
            <p:nvPr/>
          </p:nvSpPr>
          <p:spPr>
            <a:xfrm>
              <a:off x="7869324" y="5145207"/>
              <a:ext cx="2532272" cy="12010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10" name="TextBox 9"/>
            <p:cNvSpPr txBox="1"/>
            <p:nvPr/>
          </p:nvSpPr>
          <p:spPr>
            <a:xfrm>
              <a:off x="1626875" y="766807"/>
              <a:ext cx="2800119" cy="1200329"/>
            </a:xfrm>
            <a:prstGeom prst="rect">
              <a:avLst/>
            </a:prstGeom>
            <a:noFill/>
          </p:spPr>
          <p:txBody>
            <a:bodyPr wrap="square" rtlCol="0">
              <a:spAutoFit/>
            </a:bodyPr>
            <a:lstStyle/>
            <a:p>
              <a:pPr algn="ctr"/>
              <a:r>
                <a:rPr lang="en-GB" b="1" dirty="0">
                  <a:solidFill>
                    <a:srgbClr val="1F497D"/>
                  </a:solidFill>
                  <a:latin typeface="Calibri"/>
                </a:rPr>
                <a:t>Human Input</a:t>
              </a:r>
            </a:p>
            <a:p>
              <a:pPr algn="ctr"/>
              <a:r>
                <a:rPr lang="en-GB" dirty="0">
                  <a:solidFill>
                    <a:prstClr val="black"/>
                  </a:solidFill>
                  <a:latin typeface="Calibri"/>
                </a:rPr>
                <a:t>Doctors / Dentists / Pharmacists / Nurses</a:t>
              </a:r>
            </a:p>
            <a:p>
              <a:pPr algn="ctr"/>
              <a:r>
                <a:rPr lang="en-GB" dirty="0">
                  <a:solidFill>
                    <a:prstClr val="black"/>
                  </a:solidFill>
                  <a:latin typeface="Calibri"/>
                </a:rPr>
                <a:t>General Public</a:t>
              </a:r>
            </a:p>
          </p:txBody>
        </p:sp>
        <p:sp>
          <p:nvSpPr>
            <p:cNvPr id="12" name="TextBox 11"/>
            <p:cNvSpPr txBox="1"/>
            <p:nvPr/>
          </p:nvSpPr>
          <p:spPr>
            <a:xfrm>
              <a:off x="1697984" y="5194536"/>
              <a:ext cx="2618278" cy="954849"/>
            </a:xfrm>
            <a:prstGeom prst="rect">
              <a:avLst/>
            </a:prstGeom>
            <a:noFill/>
          </p:spPr>
          <p:txBody>
            <a:bodyPr wrap="square" rtlCol="0">
              <a:spAutoFit/>
            </a:bodyPr>
            <a:lstStyle/>
            <a:p>
              <a:pPr algn="ctr"/>
              <a:r>
                <a:rPr lang="en-GB" b="1" dirty="0">
                  <a:solidFill>
                    <a:srgbClr val="1F497D"/>
                  </a:solidFill>
                  <a:latin typeface="Calibri"/>
                </a:rPr>
                <a:t>Environmental Input</a:t>
              </a:r>
            </a:p>
            <a:p>
              <a:pPr algn="ctr"/>
              <a:r>
                <a:rPr lang="en-GB" dirty="0">
                  <a:solidFill>
                    <a:prstClr val="black"/>
                  </a:solidFill>
                  <a:latin typeface="Calibri"/>
                </a:rPr>
                <a:t>Antibiotic residues in the environment – food / soil</a:t>
              </a:r>
            </a:p>
          </p:txBody>
        </p:sp>
        <p:sp>
          <p:nvSpPr>
            <p:cNvPr id="14" name="Rounded Rectangle 13"/>
            <p:cNvSpPr/>
            <p:nvPr/>
          </p:nvSpPr>
          <p:spPr>
            <a:xfrm>
              <a:off x="1695744" y="735179"/>
              <a:ext cx="2505331" cy="12265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15" name="TextBox 14"/>
            <p:cNvSpPr txBox="1"/>
            <p:nvPr/>
          </p:nvSpPr>
          <p:spPr>
            <a:xfrm>
              <a:off x="7960294" y="5157251"/>
              <a:ext cx="2345768" cy="1200329"/>
            </a:xfrm>
            <a:prstGeom prst="rect">
              <a:avLst/>
            </a:prstGeom>
            <a:noFill/>
          </p:spPr>
          <p:txBody>
            <a:bodyPr wrap="square" rtlCol="0">
              <a:spAutoFit/>
            </a:bodyPr>
            <a:lstStyle/>
            <a:p>
              <a:pPr algn="ctr"/>
              <a:r>
                <a:rPr lang="en-GB" b="1" dirty="0">
                  <a:solidFill>
                    <a:srgbClr val="002060"/>
                  </a:solidFill>
                  <a:latin typeface="Calibri"/>
                </a:rPr>
                <a:t>Economic Input</a:t>
              </a:r>
            </a:p>
            <a:p>
              <a:pPr algn="ctr"/>
              <a:r>
                <a:rPr lang="en-TT" dirty="0">
                  <a:solidFill>
                    <a:prstClr val="black"/>
                  </a:solidFill>
                  <a:latin typeface="Calibri"/>
                </a:rPr>
                <a:t>Develop the economic case for sustainable investment</a:t>
              </a:r>
              <a:endParaRPr lang="en-GB" b="1" dirty="0">
                <a:solidFill>
                  <a:prstClr val="black"/>
                </a:solidFill>
                <a:latin typeface="Calibri"/>
              </a:endParaRPr>
            </a:p>
          </p:txBody>
        </p:sp>
        <p:sp>
          <p:nvSpPr>
            <p:cNvPr id="16" name="Rounded Rectangle 15"/>
            <p:cNvSpPr/>
            <p:nvPr/>
          </p:nvSpPr>
          <p:spPr>
            <a:xfrm>
              <a:off x="5131118" y="669227"/>
              <a:ext cx="2144464" cy="14192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17" name="TextBox 16"/>
            <p:cNvSpPr txBox="1"/>
            <p:nvPr/>
          </p:nvSpPr>
          <p:spPr>
            <a:xfrm>
              <a:off x="4912294" y="5145206"/>
              <a:ext cx="2451968" cy="1477328"/>
            </a:xfrm>
            <a:prstGeom prst="rect">
              <a:avLst/>
            </a:prstGeom>
            <a:noFill/>
          </p:spPr>
          <p:txBody>
            <a:bodyPr wrap="square" rtlCol="0">
              <a:spAutoFit/>
            </a:bodyPr>
            <a:lstStyle/>
            <a:p>
              <a:pPr algn="ctr"/>
              <a:r>
                <a:rPr lang="en-GB" b="1" dirty="0">
                  <a:solidFill>
                    <a:srgbClr val="1F497D"/>
                  </a:solidFill>
                  <a:latin typeface="Calibri"/>
                </a:rPr>
                <a:t>Social Input</a:t>
              </a:r>
            </a:p>
            <a:p>
              <a:pPr algn="ctr"/>
              <a:r>
                <a:rPr lang="en-TT" dirty="0">
                  <a:solidFill>
                    <a:prstClr val="black"/>
                  </a:solidFill>
                  <a:latin typeface="Calibri"/>
                </a:rPr>
                <a:t>Develop a social case for sustainable investment</a:t>
              </a:r>
              <a:endParaRPr lang="en-GB" b="1" dirty="0">
                <a:solidFill>
                  <a:prstClr val="black"/>
                </a:solidFill>
                <a:latin typeface="Calibri"/>
              </a:endParaRPr>
            </a:p>
            <a:p>
              <a:pPr algn="ctr"/>
              <a:endParaRPr lang="en-GB" b="1" dirty="0">
                <a:solidFill>
                  <a:prstClr val="black"/>
                </a:solidFill>
                <a:latin typeface="Calibri"/>
              </a:endParaRPr>
            </a:p>
          </p:txBody>
        </p:sp>
        <p:sp>
          <p:nvSpPr>
            <p:cNvPr id="18" name="Rounded Rectangle 17"/>
            <p:cNvSpPr/>
            <p:nvPr/>
          </p:nvSpPr>
          <p:spPr>
            <a:xfrm>
              <a:off x="8328248" y="2878677"/>
              <a:ext cx="2247632" cy="12246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19" name="TextBox 18"/>
            <p:cNvSpPr txBox="1"/>
            <p:nvPr/>
          </p:nvSpPr>
          <p:spPr>
            <a:xfrm>
              <a:off x="8253316" y="2909583"/>
              <a:ext cx="2262843" cy="1200329"/>
            </a:xfrm>
            <a:prstGeom prst="rect">
              <a:avLst/>
            </a:prstGeom>
            <a:noFill/>
          </p:spPr>
          <p:txBody>
            <a:bodyPr wrap="square" rtlCol="0">
              <a:spAutoFit/>
            </a:bodyPr>
            <a:lstStyle/>
            <a:p>
              <a:pPr algn="ctr"/>
              <a:r>
                <a:rPr lang="en-GB" b="1" dirty="0">
                  <a:solidFill>
                    <a:srgbClr val="1F497D"/>
                  </a:solidFill>
                  <a:latin typeface="Calibri"/>
                </a:rPr>
                <a:t>Pharmaceutical Input</a:t>
              </a:r>
            </a:p>
            <a:p>
              <a:pPr algn="ctr"/>
              <a:r>
                <a:rPr lang="en-GB" dirty="0">
                  <a:solidFill>
                    <a:prstClr val="black"/>
                  </a:solidFill>
                  <a:latin typeface="Calibri"/>
                </a:rPr>
                <a:t>Quality Assurance</a:t>
              </a:r>
            </a:p>
            <a:p>
              <a:pPr algn="ctr"/>
              <a:r>
                <a:rPr lang="en-GB" dirty="0">
                  <a:solidFill>
                    <a:prstClr val="black"/>
                  </a:solidFill>
                  <a:latin typeface="Calibri"/>
                </a:rPr>
                <a:t>Development of new antibiotics</a:t>
              </a:r>
            </a:p>
          </p:txBody>
        </p:sp>
        <p:sp>
          <p:nvSpPr>
            <p:cNvPr id="20" name="Rounded Rectangle 19"/>
            <p:cNvSpPr/>
            <p:nvPr/>
          </p:nvSpPr>
          <p:spPr>
            <a:xfrm>
              <a:off x="1647061" y="2800654"/>
              <a:ext cx="2432715" cy="13664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21" name="TextBox 20"/>
            <p:cNvSpPr txBox="1"/>
            <p:nvPr/>
          </p:nvSpPr>
          <p:spPr>
            <a:xfrm>
              <a:off x="5114197" y="767812"/>
              <a:ext cx="2213213" cy="1477328"/>
            </a:xfrm>
            <a:prstGeom prst="rect">
              <a:avLst/>
            </a:prstGeom>
            <a:noFill/>
          </p:spPr>
          <p:txBody>
            <a:bodyPr wrap="square" rtlCol="0">
              <a:spAutoFit/>
            </a:bodyPr>
            <a:lstStyle/>
            <a:p>
              <a:pPr algn="ctr"/>
              <a:r>
                <a:rPr lang="en-GB" b="1" dirty="0">
                  <a:solidFill>
                    <a:srgbClr val="1F497D"/>
                  </a:solidFill>
                  <a:latin typeface="Calibri"/>
                </a:rPr>
                <a:t>Policy Input</a:t>
              </a:r>
              <a:r>
                <a:rPr lang="en-GB" dirty="0">
                  <a:solidFill>
                    <a:srgbClr val="1F497D"/>
                  </a:solidFill>
                  <a:latin typeface="Calibri"/>
                </a:rPr>
                <a:t> </a:t>
              </a:r>
              <a:r>
                <a:rPr lang="en-GB" dirty="0">
                  <a:solidFill>
                    <a:prstClr val="black"/>
                  </a:solidFill>
                  <a:latin typeface="Calibri"/>
                </a:rPr>
                <a:t>Governments, NGOs International organisations,  funding bodies</a:t>
              </a:r>
            </a:p>
          </p:txBody>
        </p:sp>
        <p:sp>
          <p:nvSpPr>
            <p:cNvPr id="22" name="Rounded Rectangle 21"/>
            <p:cNvSpPr/>
            <p:nvPr/>
          </p:nvSpPr>
          <p:spPr>
            <a:xfrm>
              <a:off x="4526676" y="2800063"/>
              <a:ext cx="3388257" cy="14193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23" name="TextBox 22"/>
            <p:cNvSpPr txBox="1"/>
            <p:nvPr/>
          </p:nvSpPr>
          <p:spPr>
            <a:xfrm>
              <a:off x="1732613" y="2745237"/>
              <a:ext cx="2251880" cy="1477328"/>
            </a:xfrm>
            <a:prstGeom prst="rect">
              <a:avLst/>
            </a:prstGeom>
            <a:noFill/>
          </p:spPr>
          <p:txBody>
            <a:bodyPr wrap="square" rtlCol="0">
              <a:spAutoFit/>
            </a:bodyPr>
            <a:lstStyle/>
            <a:p>
              <a:pPr algn="ctr"/>
              <a:r>
                <a:rPr lang="en-GB" b="1" dirty="0">
                  <a:solidFill>
                    <a:srgbClr val="1F497D"/>
                  </a:solidFill>
                  <a:latin typeface="Calibri"/>
                </a:rPr>
                <a:t>Academic Input</a:t>
              </a:r>
            </a:p>
            <a:p>
              <a:pPr algn="ctr"/>
              <a:r>
                <a:rPr lang="en-GB" dirty="0">
                  <a:solidFill>
                    <a:prstClr val="black"/>
                  </a:solidFill>
                  <a:latin typeface="Calibri"/>
                </a:rPr>
                <a:t>Education</a:t>
              </a:r>
            </a:p>
            <a:p>
              <a:pPr algn="ctr"/>
              <a:r>
                <a:rPr lang="en-GB" dirty="0">
                  <a:solidFill>
                    <a:prstClr val="black"/>
                  </a:solidFill>
                  <a:latin typeface="Calibri"/>
                </a:rPr>
                <a:t>Communication</a:t>
              </a:r>
            </a:p>
            <a:p>
              <a:pPr algn="ctr"/>
              <a:r>
                <a:rPr lang="en-GB" dirty="0">
                  <a:solidFill>
                    <a:prstClr val="black"/>
                  </a:solidFill>
                  <a:latin typeface="Calibri"/>
                </a:rPr>
                <a:t>Understanding</a:t>
              </a:r>
            </a:p>
            <a:p>
              <a:pPr algn="ctr"/>
              <a:r>
                <a:rPr lang="en-GB" dirty="0">
                  <a:solidFill>
                    <a:prstClr val="black"/>
                  </a:solidFill>
                  <a:latin typeface="Calibri"/>
                </a:rPr>
                <a:t>Research</a:t>
              </a:r>
            </a:p>
          </p:txBody>
        </p:sp>
        <p:sp>
          <p:nvSpPr>
            <p:cNvPr id="25" name="Rounded Rectangle 24"/>
            <p:cNvSpPr/>
            <p:nvPr/>
          </p:nvSpPr>
          <p:spPr>
            <a:xfrm>
              <a:off x="1789000" y="5129658"/>
              <a:ext cx="2500951" cy="12270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26" name="Left-Right Arrow 25"/>
            <p:cNvSpPr/>
            <p:nvPr/>
          </p:nvSpPr>
          <p:spPr>
            <a:xfrm>
              <a:off x="4471917" y="1104115"/>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27" name="Left-Right Arrow 26"/>
            <p:cNvSpPr/>
            <p:nvPr/>
          </p:nvSpPr>
          <p:spPr>
            <a:xfrm>
              <a:off x="7513094" y="1126445"/>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1" name="Up-Down Arrow 30"/>
            <p:cNvSpPr/>
            <p:nvPr/>
          </p:nvSpPr>
          <p:spPr>
            <a:xfrm>
              <a:off x="9209391" y="4313460"/>
              <a:ext cx="322998" cy="6317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2" name="Left-Right Arrow 31"/>
            <p:cNvSpPr/>
            <p:nvPr/>
          </p:nvSpPr>
          <p:spPr>
            <a:xfrm>
              <a:off x="7914934" y="3429001"/>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3" name="Up-Down Arrow 32"/>
            <p:cNvSpPr/>
            <p:nvPr/>
          </p:nvSpPr>
          <p:spPr>
            <a:xfrm>
              <a:off x="2845448" y="4377853"/>
              <a:ext cx="323000" cy="6117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5" name="Left-Right Arrow 34"/>
            <p:cNvSpPr/>
            <p:nvPr/>
          </p:nvSpPr>
          <p:spPr>
            <a:xfrm>
              <a:off x="4335436" y="5600057"/>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6" name="Up-Down Arrow 35"/>
            <p:cNvSpPr/>
            <p:nvPr/>
          </p:nvSpPr>
          <p:spPr>
            <a:xfrm>
              <a:off x="9080307" y="2004366"/>
              <a:ext cx="322998" cy="6317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7" name="Up-Down Arrow 36"/>
            <p:cNvSpPr/>
            <p:nvPr/>
          </p:nvSpPr>
          <p:spPr>
            <a:xfrm>
              <a:off x="5948306" y="2094110"/>
              <a:ext cx="322998" cy="6317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9" name="Up-Down Arrow 38"/>
            <p:cNvSpPr/>
            <p:nvPr/>
          </p:nvSpPr>
          <p:spPr>
            <a:xfrm>
              <a:off x="6005013" y="4367828"/>
              <a:ext cx="322998" cy="6317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0" name="Left-Right Arrow 39"/>
            <p:cNvSpPr/>
            <p:nvPr/>
          </p:nvSpPr>
          <p:spPr>
            <a:xfrm>
              <a:off x="7472149" y="5584204"/>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1" name="Left-Right Arrow 40"/>
            <p:cNvSpPr/>
            <p:nvPr/>
          </p:nvSpPr>
          <p:spPr>
            <a:xfrm>
              <a:off x="4151785" y="3429001"/>
              <a:ext cx="357115" cy="1848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2" name="Up-Down Arrow 41"/>
            <p:cNvSpPr/>
            <p:nvPr/>
          </p:nvSpPr>
          <p:spPr>
            <a:xfrm>
              <a:off x="2822486" y="2151326"/>
              <a:ext cx="295701" cy="55938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5" name="Left-Right Arrow 44"/>
            <p:cNvSpPr/>
            <p:nvPr/>
          </p:nvSpPr>
          <p:spPr>
            <a:xfrm rot="18525981">
              <a:off x="7500725" y="2162567"/>
              <a:ext cx="809130" cy="3337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6" name="Left-Right Arrow 45"/>
            <p:cNvSpPr/>
            <p:nvPr/>
          </p:nvSpPr>
          <p:spPr>
            <a:xfrm rot="18525981">
              <a:off x="4067349" y="4452435"/>
              <a:ext cx="809130" cy="3337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7" name="Left-Right Arrow 46"/>
            <p:cNvSpPr/>
            <p:nvPr/>
          </p:nvSpPr>
          <p:spPr>
            <a:xfrm rot="14383324">
              <a:off x="7335015" y="4421387"/>
              <a:ext cx="809130" cy="3337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8" name="Left-Right Arrow 47"/>
            <p:cNvSpPr/>
            <p:nvPr/>
          </p:nvSpPr>
          <p:spPr>
            <a:xfrm rot="14383324">
              <a:off x="3989859" y="2162569"/>
              <a:ext cx="809130" cy="3337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pic>
          <p:nvPicPr>
            <p:cNvPr id="43" name="Picture 2" descr="http://2.bp.blogspot.com/-2OBmzBFDG_k/TmIMFzvNlAI/AAAAAAAAAkg/4WpcDrbRF4E/s1600/news_20101119175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708" y="3443109"/>
              <a:ext cx="1425284" cy="7715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493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2508250" y="6154739"/>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63F69-77A0-4E3A-9C9D-282A2D8EBFC1}" type="slidenum">
              <a:rPr kumimoji="0" lang="fr-FR" sz="1200" b="0" i="0" u="none" strike="noStrike" kern="1200" cap="none" spc="0" normalizeH="0" baseline="0" noProof="0" smtClean="0">
                <a:ln>
                  <a:noFill/>
                </a:ln>
                <a:solidFill>
                  <a:prstClr val="black">
                    <a:tint val="75000"/>
                  </a:prstClr>
                </a:solidFill>
                <a:effectLst/>
                <a:uLnTx/>
                <a:uFillTx/>
                <a:latin typeface="Palatino Linotype" charset="0"/>
                <a:ea typeface="ＭＳ Ｐゴシック"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Palatino Linotype" charset="0"/>
              <a:ea typeface="ＭＳ Ｐゴシック" charset="0"/>
            </a:endParaRPr>
          </a:p>
        </p:txBody>
      </p:sp>
      <p:sp>
        <p:nvSpPr>
          <p:cNvPr id="5" name="TextBox 4"/>
          <p:cNvSpPr txBox="1"/>
          <p:nvPr/>
        </p:nvSpPr>
        <p:spPr>
          <a:xfrm>
            <a:off x="1640590" y="248598"/>
            <a:ext cx="91440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3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a:t>
            </a:r>
            <a:r>
              <a:rPr kumimoji="0" lang="en-TT" sz="36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Our BIG Challenge</a:t>
            </a:r>
            <a:r>
              <a:rPr kumimoji="0" lang="en-TT" sz="3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alatino Linotype"/>
                <a:ea typeface="+mn-ea"/>
                <a:cs typeface="+mn-cs"/>
              </a:rPr>
              <a:t>To promote and entrench a “One Health” approach to help solve some of the major health issues facing the Caribbean.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800" b="0" i="0" u="none" strike="noStrike" kern="1200" cap="none" spc="0" normalizeH="0" baseline="0" noProof="0" dirty="0">
              <a:ln>
                <a:noFill/>
              </a:ln>
              <a:solidFill>
                <a:srgbClr val="6076B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800" b="0" i="0" u="none" strike="noStrike" kern="1200" cap="none" spc="0" normalizeH="0" baseline="0" noProof="0" dirty="0">
                <a:ln>
                  <a:noFill/>
                </a:ln>
                <a:solidFill>
                  <a:srgbClr val="C00000"/>
                </a:solidFill>
                <a:effectLst/>
                <a:uLnTx/>
                <a:uFillTx/>
                <a:latin typeface="Helvetica" panose="020B0604020202020204" pitchFamily="34" charset="0"/>
                <a:ea typeface="+mn-ea"/>
                <a:cs typeface="Helvetica" panose="020B0604020202020204" pitchFamily="34" charset="0"/>
              </a:rPr>
              <a:t>“Changing the way people think about health issues”</a:t>
            </a:r>
          </a:p>
        </p:txBody>
      </p:sp>
      <p:pic>
        <p:nvPicPr>
          <p:cNvPr id="6" name="Picture 2" descr="http://lifepalette.com/wp-content/uploads/2013/11/Leadership-Changing-Your-M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142" y="2981169"/>
            <a:ext cx="3799242" cy="19671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1.gstatic.com/images?q=tbn:ANd9GcQzdbqgc26ur3eL9JEYn5pRixo9nWll-_i8qXVCZVIb85f1-yq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02" y="4557082"/>
            <a:ext cx="2142404" cy="21712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bp.blogspot.com/-0d8n4wPNkqI/Uq8D8_ABM3I/AAAAAAAAn-c/hq4gC-W9Amo/s1600/LeadershipConstru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6092" y="5375254"/>
            <a:ext cx="2520668" cy="14827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15584" y="5071011"/>
            <a:ext cx="2081683"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700" b="1" i="0" u="none" strike="noStrike" kern="1200" cap="none" spc="0" normalizeH="0" baseline="0" noProof="0" dirty="0">
                <a:ln>
                  <a:noFill/>
                </a:ln>
                <a:solidFill>
                  <a:srgbClr val="E68422"/>
                </a:solidFill>
                <a:effectLst/>
                <a:uLnTx/>
                <a:uFillTx/>
                <a:latin typeface="Palatino Linotype"/>
                <a:ea typeface="+mn-ea"/>
                <a:cs typeface="+mn-cs"/>
              </a:rPr>
              <a:t>One Health</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796" y="4557082"/>
            <a:ext cx="2724694" cy="2043521"/>
          </a:xfrm>
          <a:prstGeom prst="rect">
            <a:avLst/>
          </a:prstGeom>
        </p:spPr>
      </p:pic>
      <p:sp>
        <p:nvSpPr>
          <p:cNvPr id="3" name="TextBox 2"/>
          <p:cNvSpPr txBox="1"/>
          <p:nvPr/>
        </p:nvSpPr>
        <p:spPr>
          <a:xfrm>
            <a:off x="1045864" y="3608581"/>
            <a:ext cx="1259974"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800" b="0" i="0" u="none" strike="noStrike" kern="1200" cap="none" spc="0" normalizeH="0" baseline="0" noProof="0" dirty="0">
                <a:ln>
                  <a:noFill/>
                </a:ln>
                <a:solidFill>
                  <a:prstClr val="black"/>
                </a:solidFill>
                <a:effectLst/>
                <a:uLnTx/>
                <a:uFillTx/>
                <a:latin typeface="Palatino Linotype"/>
                <a:ea typeface="+mn-ea"/>
                <a:cs typeface="+mn-cs"/>
              </a:rPr>
              <a:t>Top down approach</a:t>
            </a:r>
          </a:p>
        </p:txBody>
      </p:sp>
      <p:sp>
        <p:nvSpPr>
          <p:cNvPr id="16" name="TextBox 15"/>
          <p:cNvSpPr txBox="1"/>
          <p:nvPr/>
        </p:nvSpPr>
        <p:spPr>
          <a:xfrm>
            <a:off x="10126759" y="3812689"/>
            <a:ext cx="1315659"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800" b="0" i="0" u="none" strike="noStrike" kern="1200" cap="none" spc="0" normalizeH="0" baseline="0" noProof="0" dirty="0">
                <a:ln>
                  <a:noFill/>
                </a:ln>
                <a:solidFill>
                  <a:prstClr val="black"/>
                </a:solidFill>
                <a:effectLst/>
                <a:uLnTx/>
                <a:uFillTx/>
                <a:latin typeface="Palatino Linotype"/>
                <a:ea typeface="+mn-ea"/>
                <a:cs typeface="+mn-cs"/>
              </a:rPr>
              <a:t>Bottom up approach</a:t>
            </a:r>
          </a:p>
        </p:txBody>
      </p:sp>
      <p:sp>
        <p:nvSpPr>
          <p:cNvPr id="4" name="TextBox 3"/>
          <p:cNvSpPr txBox="1"/>
          <p:nvPr/>
        </p:nvSpPr>
        <p:spPr>
          <a:xfrm>
            <a:off x="10126759" y="6211669"/>
            <a:ext cx="14889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b="1" i="0" u="none" strike="noStrike" kern="1200" cap="none" spc="0" normalizeH="0" baseline="0" noProof="0" dirty="0">
                <a:ln>
                  <a:noFill/>
                </a:ln>
                <a:solidFill>
                  <a:prstClr val="black"/>
                </a:solidFill>
                <a:effectLst/>
                <a:uLnTx/>
                <a:uFillTx/>
                <a:latin typeface="Palatino Linotype"/>
                <a:ea typeface="+mn-ea"/>
                <a:cs typeface="+mn-cs"/>
              </a:rPr>
              <a:t>Community engagement</a:t>
            </a:r>
          </a:p>
        </p:txBody>
      </p:sp>
      <p:sp>
        <p:nvSpPr>
          <p:cNvPr id="8" name="Arrow: Left-Right 7">
            <a:extLst>
              <a:ext uri="{FF2B5EF4-FFF2-40B4-BE49-F238E27FC236}">
                <a16:creationId xmlns:a16="http://schemas.microsoft.com/office/drawing/2014/main" id="{90260F2D-4EBE-E0BA-78D8-95911A2094CD}"/>
              </a:ext>
            </a:extLst>
          </p:cNvPr>
          <p:cNvSpPr/>
          <p:nvPr/>
        </p:nvSpPr>
        <p:spPr>
          <a:xfrm>
            <a:off x="7976507" y="5633357"/>
            <a:ext cx="1020536" cy="4327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Right 11">
            <a:extLst>
              <a:ext uri="{FF2B5EF4-FFF2-40B4-BE49-F238E27FC236}">
                <a16:creationId xmlns:a16="http://schemas.microsoft.com/office/drawing/2014/main" id="{5F69E4E0-9508-BB37-5B77-B4F3177B6041}"/>
              </a:ext>
            </a:extLst>
          </p:cNvPr>
          <p:cNvSpPr/>
          <p:nvPr/>
        </p:nvSpPr>
        <p:spPr>
          <a:xfrm>
            <a:off x="3271731" y="5647180"/>
            <a:ext cx="1020536" cy="4327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597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870" y="1263365"/>
            <a:ext cx="4867354" cy="101566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One Health Leadership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30 One Health Leaders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12 Caribbean countries</a:t>
            </a:r>
          </a:p>
        </p:txBody>
      </p:sp>
      <p:sp>
        <p:nvSpPr>
          <p:cNvPr id="17" name="TextBox 16">
            <a:extLst>
              <a:ext uri="{FF2B5EF4-FFF2-40B4-BE49-F238E27FC236}">
                <a16:creationId xmlns:a16="http://schemas.microsoft.com/office/drawing/2014/main" id="{ED0CC6AF-6B4F-4A41-8DC7-A2F62C48DE94}"/>
              </a:ext>
            </a:extLst>
          </p:cNvPr>
          <p:cNvSpPr txBox="1"/>
          <p:nvPr/>
        </p:nvSpPr>
        <p:spPr>
          <a:xfrm>
            <a:off x="6346373" y="1263365"/>
            <a:ext cx="5305398" cy="132343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Climate Change and Health Leadership Fellowship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 Climate Change and Health Leaders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panose="020B0604020202020204" pitchFamily="34" charset="0"/>
              </a:rPr>
              <a:t>16 Caribbean Countries</a:t>
            </a:r>
          </a:p>
        </p:txBody>
      </p:sp>
      <p:sp>
        <p:nvSpPr>
          <p:cNvPr id="19" name="TextBox 18">
            <a:extLst>
              <a:ext uri="{FF2B5EF4-FFF2-40B4-BE49-F238E27FC236}">
                <a16:creationId xmlns:a16="http://schemas.microsoft.com/office/drawing/2014/main" id="{711625C7-46F4-49B6-81C7-AC88EC69621A}"/>
              </a:ext>
            </a:extLst>
          </p:cNvPr>
          <p:cNvSpPr txBox="1"/>
          <p:nvPr/>
        </p:nvSpPr>
        <p:spPr>
          <a:xfrm>
            <a:off x="1769910" y="430909"/>
            <a:ext cx="8652179"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Building networks of Caribbean Professionals to effect change: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94" y="2432915"/>
            <a:ext cx="5224970" cy="3601658"/>
          </a:xfrm>
          <a:prstGeom prst="rect">
            <a:avLst/>
          </a:prstGeom>
        </p:spPr>
      </p:pic>
      <p:pic>
        <p:nvPicPr>
          <p:cNvPr id="3" name="Picture 2">
            <a:extLst>
              <a:ext uri="{FF2B5EF4-FFF2-40B4-BE49-F238E27FC236}">
                <a16:creationId xmlns:a16="http://schemas.microsoft.com/office/drawing/2014/main" id="{7557FA92-4AB4-9F2D-3B33-2F33ED7F0F34}"/>
              </a:ext>
            </a:extLst>
          </p:cNvPr>
          <p:cNvPicPr>
            <a:picLocks noChangeAspect="1"/>
          </p:cNvPicPr>
          <p:nvPr/>
        </p:nvPicPr>
        <p:blipFill rotWithShape="1">
          <a:blip r:embed="rId3"/>
          <a:srcRect r="2429" b="1"/>
          <a:stretch/>
        </p:blipFill>
        <p:spPr>
          <a:xfrm>
            <a:off x="6095999" y="2869171"/>
            <a:ext cx="5961697" cy="2642588"/>
          </a:xfrm>
          <a:prstGeom prst="rect">
            <a:avLst/>
          </a:prstGeom>
          <a:ln w="19050">
            <a:solidFill>
              <a:schemeClr val="tx1"/>
            </a:solidFill>
            <a:miter lim="800000"/>
          </a:ln>
        </p:spPr>
      </p:pic>
      <p:sp>
        <p:nvSpPr>
          <p:cNvPr id="5" name="TextBox 4">
            <a:extLst>
              <a:ext uri="{FF2B5EF4-FFF2-40B4-BE49-F238E27FC236}">
                <a16:creationId xmlns:a16="http://schemas.microsoft.com/office/drawing/2014/main" id="{080BCF1A-F47C-039E-179C-D969B177B2AC}"/>
              </a:ext>
            </a:extLst>
          </p:cNvPr>
          <p:cNvSpPr txBox="1"/>
          <p:nvPr/>
        </p:nvSpPr>
        <p:spPr>
          <a:xfrm>
            <a:off x="6558437" y="5640168"/>
            <a:ext cx="5036820" cy="640081"/>
          </a:xfrm>
          <a:prstGeom prst="rect">
            <a:avLst/>
          </a:prstGeom>
        </p:spPr>
        <p:txBody>
          <a:bodyPr vert="horz" lIns="121920" tIns="60960" rIns="121920" bIns="60960" rtlCol="0" anchor="ctr">
            <a:normAutofit/>
          </a:bodyPr>
          <a:lstStyle/>
          <a:p>
            <a:pPr algn="ctr" defTabSz="1219170">
              <a:lnSpc>
                <a:spcPct val="90000"/>
              </a:lnSpc>
              <a:spcBef>
                <a:spcPct val="0"/>
              </a:spcBef>
              <a:spcAft>
                <a:spcPts val="800"/>
              </a:spcAft>
            </a:pPr>
            <a:r>
              <a:rPr lang="en-US" sz="2000" b="1" dirty="0">
                <a:latin typeface="+mj-lt"/>
                <a:ea typeface="+mj-ea"/>
                <a:cs typeface="+mj-cs"/>
                <a:hlinkClick r:id="rId4">
                  <a:extLst>
                    <a:ext uri="{A12FA001-AC4F-418D-AE19-62706E023703}">
                      <ahyp:hlinkClr xmlns:ahyp="http://schemas.microsoft.com/office/drawing/2018/hyperlinkcolor" val="tx"/>
                    </a:ext>
                  </a:extLst>
                </a:hlinkClick>
              </a:rPr>
              <a:t>https://sta.uwi.edu/fms/cch/</a:t>
            </a:r>
            <a:r>
              <a:rPr lang="en-US" sz="2000" b="1" dirty="0">
                <a:latin typeface="+mj-lt"/>
                <a:ea typeface="+mj-ea"/>
                <a:cs typeface="+mj-cs"/>
              </a:rPr>
              <a:t> </a:t>
            </a:r>
          </a:p>
        </p:txBody>
      </p:sp>
      <p:sp>
        <p:nvSpPr>
          <p:cNvPr id="9" name="TextBox 8">
            <a:extLst>
              <a:ext uri="{FF2B5EF4-FFF2-40B4-BE49-F238E27FC236}">
                <a16:creationId xmlns:a16="http://schemas.microsoft.com/office/drawing/2014/main" id="{6941D589-4254-8F02-82E6-57FE075A83F1}"/>
              </a:ext>
            </a:extLst>
          </p:cNvPr>
          <p:cNvSpPr txBox="1"/>
          <p:nvPr/>
        </p:nvSpPr>
        <p:spPr>
          <a:xfrm>
            <a:off x="621870" y="6206702"/>
            <a:ext cx="5036820" cy="369332"/>
          </a:xfrm>
          <a:prstGeom prst="rect">
            <a:avLst/>
          </a:prstGeom>
          <a:noFill/>
        </p:spPr>
        <p:txBody>
          <a:bodyPr wrap="square">
            <a:spAutoFit/>
          </a:bodyPr>
          <a:lstStyle/>
          <a:p>
            <a:r>
              <a:rPr lang="en-GB" dirty="0">
                <a:hlinkClick r:id="rId5"/>
              </a:rPr>
              <a:t>https://www.youtube.com/watch?v=0mL29J_J_bk</a:t>
            </a:r>
            <a:endParaRPr lang="en-GB" dirty="0"/>
          </a:p>
        </p:txBody>
      </p:sp>
    </p:spTree>
    <p:extLst>
      <p:ext uri="{BB962C8B-B14F-4D97-AF65-F5344CB8AC3E}">
        <p14:creationId xmlns:p14="http://schemas.microsoft.com/office/powerpoint/2010/main" val="2333409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DBC6C-F0B2-4BC2-BD14-7C07467238D8}"/>
              </a:ext>
            </a:extLst>
          </p:cNvPr>
          <p:cNvSpPr txBox="1"/>
          <p:nvPr/>
        </p:nvSpPr>
        <p:spPr>
          <a:xfrm>
            <a:off x="6900289" y="458021"/>
            <a:ext cx="4140150" cy="584775"/>
          </a:xfrm>
          <a:prstGeom prst="rect">
            <a:avLst/>
          </a:prstGeom>
          <a:noFill/>
          <a:ln>
            <a:solidFill>
              <a:schemeClr val="tx1"/>
            </a:solidFill>
          </a:ln>
        </p:spPr>
        <p:txBody>
          <a:bodyPr wrap="square" rtlCol="0">
            <a:spAutoFit/>
          </a:bodyPr>
          <a:lstStyle/>
          <a:p>
            <a:pPr algn="ctr" defTabSz="685800"/>
            <a:r>
              <a:rPr lang="en-GB" sz="3200" dirty="0">
                <a:solidFill>
                  <a:prstClr val="black"/>
                </a:solidFill>
                <a:latin typeface="Calibri" panose="020F0502020204030204"/>
              </a:rPr>
              <a:t>Thanks for Listening!</a:t>
            </a:r>
          </a:p>
        </p:txBody>
      </p:sp>
      <p:sp>
        <p:nvSpPr>
          <p:cNvPr id="2" name="TextBox 1">
            <a:extLst>
              <a:ext uri="{FF2B5EF4-FFF2-40B4-BE49-F238E27FC236}">
                <a16:creationId xmlns:a16="http://schemas.microsoft.com/office/drawing/2014/main" id="{4C831694-6DF0-479A-A084-3F15978374D0}"/>
              </a:ext>
            </a:extLst>
          </p:cNvPr>
          <p:cNvSpPr txBox="1"/>
          <p:nvPr/>
        </p:nvSpPr>
        <p:spPr>
          <a:xfrm>
            <a:off x="6793180" y="1301848"/>
            <a:ext cx="4354369" cy="1754326"/>
          </a:xfrm>
          <a:prstGeom prst="rect">
            <a:avLst/>
          </a:prstGeom>
          <a:noFill/>
          <a:ln>
            <a:solidFill>
              <a:schemeClr val="tx1"/>
            </a:solidFill>
          </a:ln>
        </p:spPr>
        <p:txBody>
          <a:bodyPr wrap="square" rtlCol="0">
            <a:spAutoFit/>
          </a:bodyPr>
          <a:lstStyle/>
          <a:p>
            <a:pPr algn="ctr" defTabSz="685800"/>
            <a:r>
              <a:rPr lang="en-GB" dirty="0">
                <a:solidFill>
                  <a:prstClr val="black"/>
                </a:solidFill>
                <a:latin typeface="Calibri" panose="020F0502020204030204"/>
              </a:rPr>
              <a:t>Application for 4</a:t>
            </a:r>
            <a:r>
              <a:rPr lang="en-GB" baseline="30000" dirty="0">
                <a:solidFill>
                  <a:prstClr val="black"/>
                </a:solidFill>
                <a:latin typeface="Calibri" panose="020F0502020204030204"/>
              </a:rPr>
              <a:t>th</a:t>
            </a:r>
            <a:r>
              <a:rPr lang="en-GB" dirty="0">
                <a:solidFill>
                  <a:prstClr val="black"/>
                </a:solidFill>
                <a:latin typeface="Calibri" panose="020F0502020204030204"/>
              </a:rPr>
              <a:t> cohort of Climate Change and Health fellowship will </a:t>
            </a:r>
            <a:r>
              <a:rPr lang="en-GB" dirty="0">
                <a:solidFill>
                  <a:srgbClr val="FF0000"/>
                </a:solidFill>
                <a:latin typeface="Calibri" panose="020F0502020204030204"/>
              </a:rPr>
              <a:t>OPEN</a:t>
            </a:r>
            <a:r>
              <a:rPr lang="en-GB" dirty="0">
                <a:solidFill>
                  <a:prstClr val="black"/>
                </a:solidFill>
                <a:latin typeface="Calibri" panose="020F0502020204030204"/>
              </a:rPr>
              <a:t> in November 2023</a:t>
            </a:r>
          </a:p>
          <a:p>
            <a:pPr algn="ctr" defTabSz="685800"/>
            <a:endParaRPr lang="en-GB" dirty="0">
              <a:solidFill>
                <a:prstClr val="black"/>
              </a:solidFill>
              <a:latin typeface="Calibri" panose="020F0502020204030204"/>
            </a:endParaRPr>
          </a:p>
          <a:p>
            <a:pPr algn="ctr" defTabSz="685800"/>
            <a:r>
              <a:rPr lang="en-GB" dirty="0">
                <a:solidFill>
                  <a:prstClr val="black"/>
                </a:solidFill>
                <a:latin typeface="Calibri" panose="020F0502020204030204"/>
              </a:rPr>
              <a:t>Application information can be found at:</a:t>
            </a:r>
          </a:p>
          <a:p>
            <a:pPr algn="ctr" defTabSz="685800"/>
            <a:r>
              <a:rPr lang="en-US" b="1" dirty="0">
                <a:solidFill>
                  <a:srgbClr val="FF0000"/>
                </a:solidFill>
                <a:latin typeface="Calibri Light" panose="020F0302020204030204"/>
                <a:hlinkClick r:id="rId2">
                  <a:extLst>
                    <a:ext uri="{A12FA001-AC4F-418D-AE19-62706E023703}">
                      <ahyp:hlinkClr xmlns:ahyp="http://schemas.microsoft.com/office/drawing/2018/hyperlinkcolor" val="tx"/>
                    </a:ext>
                  </a:extLst>
                </a:hlinkClick>
              </a:rPr>
              <a:t>https://sta.uwi.edu/fms/cch/</a:t>
            </a:r>
            <a:r>
              <a:rPr lang="en-US" b="1" dirty="0">
                <a:solidFill>
                  <a:srgbClr val="FF0000"/>
                </a:solidFill>
                <a:latin typeface="Calibri Light" panose="020F0302020204030204"/>
              </a:rPr>
              <a:t> </a:t>
            </a:r>
            <a:endParaRPr lang="en-GB" dirty="0">
              <a:solidFill>
                <a:srgbClr val="FF0000"/>
              </a:solidFill>
              <a:latin typeface="Calibri" panose="020F0502020204030204"/>
            </a:endParaRPr>
          </a:p>
        </p:txBody>
      </p:sp>
      <p:sp>
        <p:nvSpPr>
          <p:cNvPr id="4" name="TextBox 3">
            <a:extLst>
              <a:ext uri="{FF2B5EF4-FFF2-40B4-BE49-F238E27FC236}">
                <a16:creationId xmlns:a16="http://schemas.microsoft.com/office/drawing/2014/main" id="{4BE3CC50-BC5E-4371-A988-F6833D8F5F03}"/>
              </a:ext>
            </a:extLst>
          </p:cNvPr>
          <p:cNvSpPr txBox="1"/>
          <p:nvPr/>
        </p:nvSpPr>
        <p:spPr>
          <a:xfrm>
            <a:off x="6215317" y="3442598"/>
            <a:ext cx="5895040" cy="1015663"/>
          </a:xfrm>
          <a:prstGeom prst="rect">
            <a:avLst/>
          </a:prstGeom>
          <a:noFill/>
        </p:spPr>
        <p:txBody>
          <a:bodyPr wrap="square" rtlCol="0">
            <a:spAutoFit/>
          </a:bodyPr>
          <a:lstStyle/>
          <a:p>
            <a:pPr algn="ctr" defTabSz="685800"/>
            <a:r>
              <a:rPr lang="en-GB" sz="2000" dirty="0">
                <a:solidFill>
                  <a:prstClr val="black"/>
                </a:solidFill>
                <a:latin typeface="Calibri" panose="020F0502020204030204"/>
              </a:rPr>
              <a:t>Please feel free to contact us for any more information:</a:t>
            </a:r>
          </a:p>
          <a:p>
            <a:pPr algn="ctr" defTabSz="685800"/>
            <a:r>
              <a:rPr lang="en-GB" sz="2000" dirty="0">
                <a:solidFill>
                  <a:prstClr val="black"/>
                </a:solidFill>
                <a:latin typeface="Calibri" panose="020F0502020204030204"/>
              </a:rPr>
              <a:t>Stacey Adams - CCH.Fellowship@sta.uwi.edu </a:t>
            </a:r>
          </a:p>
          <a:p>
            <a:pPr algn="ctr" defTabSz="685800"/>
            <a:r>
              <a:rPr lang="en-GB" sz="2000" dirty="0">
                <a:solidFill>
                  <a:prstClr val="black"/>
                </a:solidFill>
                <a:latin typeface="Calibri" panose="020F0502020204030204"/>
              </a:rPr>
              <a:t>Chris Oura - chris.oura@sta.uwi.edu</a:t>
            </a:r>
          </a:p>
        </p:txBody>
      </p:sp>
      <p:pic>
        <p:nvPicPr>
          <p:cNvPr id="6" name="Picture 5">
            <a:extLst>
              <a:ext uri="{FF2B5EF4-FFF2-40B4-BE49-F238E27FC236}">
                <a16:creationId xmlns:a16="http://schemas.microsoft.com/office/drawing/2014/main" id="{B7D953D1-15E5-410B-BBFA-5C725937D98D}"/>
              </a:ext>
            </a:extLst>
          </p:cNvPr>
          <p:cNvPicPr>
            <a:picLocks noChangeAspect="1"/>
          </p:cNvPicPr>
          <p:nvPr/>
        </p:nvPicPr>
        <p:blipFill>
          <a:blip r:embed="rId3"/>
          <a:stretch>
            <a:fillRect/>
          </a:stretch>
        </p:blipFill>
        <p:spPr>
          <a:xfrm>
            <a:off x="313476" y="76727"/>
            <a:ext cx="3823180" cy="4967912"/>
          </a:xfrm>
          <a:prstGeom prst="rect">
            <a:avLst/>
          </a:prstGeom>
        </p:spPr>
      </p:pic>
      <p:pic>
        <p:nvPicPr>
          <p:cNvPr id="5" name="Picture 4">
            <a:extLst>
              <a:ext uri="{FF2B5EF4-FFF2-40B4-BE49-F238E27FC236}">
                <a16:creationId xmlns:a16="http://schemas.microsoft.com/office/drawing/2014/main" id="{204AA566-7291-6ABB-6367-2F74DB4059CC}"/>
              </a:ext>
            </a:extLst>
          </p:cNvPr>
          <p:cNvPicPr>
            <a:picLocks noChangeAspect="1"/>
          </p:cNvPicPr>
          <p:nvPr/>
        </p:nvPicPr>
        <p:blipFill>
          <a:blip r:embed="rId4"/>
          <a:stretch>
            <a:fillRect/>
          </a:stretch>
        </p:blipFill>
        <p:spPr>
          <a:xfrm>
            <a:off x="2569287" y="2560683"/>
            <a:ext cx="3325755" cy="4160471"/>
          </a:xfrm>
          <a:prstGeom prst="rect">
            <a:avLst/>
          </a:prstGeom>
        </p:spPr>
      </p:pic>
      <p:sp>
        <p:nvSpPr>
          <p:cNvPr id="7" name="TextBox 6">
            <a:extLst>
              <a:ext uri="{FF2B5EF4-FFF2-40B4-BE49-F238E27FC236}">
                <a16:creationId xmlns:a16="http://schemas.microsoft.com/office/drawing/2014/main" id="{5B027283-F056-48E1-6EAD-EC1BCBB2B1BD}"/>
              </a:ext>
            </a:extLst>
          </p:cNvPr>
          <p:cNvSpPr txBox="1"/>
          <p:nvPr/>
        </p:nvSpPr>
        <p:spPr>
          <a:xfrm>
            <a:off x="6934085" y="4844685"/>
            <a:ext cx="4317491" cy="1200329"/>
          </a:xfrm>
          <a:prstGeom prst="rect">
            <a:avLst/>
          </a:prstGeom>
          <a:noFill/>
          <a:ln>
            <a:solidFill>
              <a:schemeClr val="tx1"/>
            </a:solidFill>
          </a:ln>
        </p:spPr>
        <p:txBody>
          <a:bodyPr wrap="square">
            <a:spAutoFit/>
          </a:bodyPr>
          <a:lstStyle/>
          <a:p>
            <a:pPr algn="ctr" defTabSz="514337"/>
            <a:r>
              <a:rPr lang="en-GB" sz="2400" dirty="0">
                <a:solidFill>
                  <a:prstClr val="black"/>
                </a:solidFill>
                <a:latin typeface="Calibri" panose="020F0502020204030204"/>
                <a:hlinkClick r:id="rId5">
                  <a:extLst>
                    <a:ext uri="{A12FA001-AC4F-418D-AE19-62706E023703}">
                      <ahyp:hlinkClr xmlns:ahyp="http://schemas.microsoft.com/office/drawing/2018/hyperlinkcolor" val="tx"/>
                    </a:ext>
                  </a:extLst>
                </a:hlinkClick>
              </a:rPr>
              <a:t>One Health Book Link:</a:t>
            </a:r>
          </a:p>
          <a:p>
            <a:pPr algn="ctr" defTabSz="514337"/>
            <a:r>
              <a:rPr lang="en-GB" sz="2400" dirty="0">
                <a:solidFill>
                  <a:srgbClr val="FF0000"/>
                </a:solidFill>
                <a:latin typeface="Calibri" panose="020F0502020204030204"/>
                <a:hlinkClick r:id="rId5">
                  <a:extLst>
                    <a:ext uri="{A12FA001-AC4F-418D-AE19-62706E023703}">
                      <ahyp:hlinkClr xmlns:ahyp="http://schemas.microsoft.com/office/drawing/2018/hyperlinkcolor" val="tx"/>
                    </a:ext>
                  </a:extLst>
                </a:hlinkClick>
              </a:rPr>
              <a:t>https://collaboratif.cirad.fr/share/s/84vh-nPvSJWzrjnptvjF6Q</a:t>
            </a:r>
            <a:endParaRPr lang="en-GB" sz="2400" dirty="0">
              <a:solidFill>
                <a:srgbClr val="FF0000"/>
              </a:solidFill>
              <a:latin typeface="Calibri" panose="020F0502020204030204"/>
            </a:endParaRPr>
          </a:p>
        </p:txBody>
      </p:sp>
    </p:spTree>
    <p:extLst>
      <p:ext uri="{BB962C8B-B14F-4D97-AF65-F5344CB8AC3E}">
        <p14:creationId xmlns:p14="http://schemas.microsoft.com/office/powerpoint/2010/main" val="358130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34">
            <a:extLst>
              <a:ext uri="{FF2B5EF4-FFF2-40B4-BE49-F238E27FC236}">
                <a16:creationId xmlns:a16="http://schemas.microsoft.com/office/drawing/2014/main" id="{D898B8EB-E53C-4E72-9817-B4BFCAD73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useBgFill="1">
        <p:nvSpPr>
          <p:cNvPr id="1046" name="Freeform: Shape 1036">
            <a:extLst>
              <a:ext uri="{FF2B5EF4-FFF2-40B4-BE49-F238E27FC236}">
                <a16:creationId xmlns:a16="http://schemas.microsoft.com/office/drawing/2014/main" id="{4E130362-2F35-4AB7-9EA5-DBC0F771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1047" name="Freeform: Shape 1038">
            <a:extLst>
              <a:ext uri="{FF2B5EF4-FFF2-40B4-BE49-F238E27FC236}">
                <a16:creationId xmlns:a16="http://schemas.microsoft.com/office/drawing/2014/main" id="{56BE988C-7A5B-41EC-A46C-AEA93D8D3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AAC57647-A2A2-4013-9621-26D27697D9E3}"/>
              </a:ext>
            </a:extLst>
          </p:cNvPr>
          <p:cNvSpPr txBox="1"/>
          <p:nvPr/>
        </p:nvSpPr>
        <p:spPr>
          <a:xfrm>
            <a:off x="1906081" y="1199058"/>
            <a:ext cx="3017520" cy="3200400"/>
          </a:xfrm>
          <a:prstGeom prst="rect">
            <a:avLst/>
          </a:prstGeom>
        </p:spPr>
        <p:txBody>
          <a:bodyPr vert="horz" lIns="91440" tIns="45720" rIns="91440" bIns="45720" rtlCol="0" anchor="b">
            <a:normAutofit/>
          </a:bodyPr>
          <a:lstStyle/>
          <a:p>
            <a:pPr indent="457200">
              <a:lnSpc>
                <a:spcPct val="90000"/>
              </a:lnSpc>
              <a:spcBef>
                <a:spcPct val="0"/>
              </a:spcBef>
              <a:spcAft>
                <a:spcPts val="800"/>
              </a:spcAft>
            </a:pPr>
            <a:r>
              <a:rPr lang="en-US" sz="2300" b="1" dirty="0">
                <a:solidFill>
                  <a:prstClr val="white"/>
                </a:solidFill>
                <a:latin typeface="Calibri"/>
              </a:rPr>
              <a:t>Finding solutions to difficult, cross-sectoral problems affecting human, animal, agricultural and environmental health through a transdisciplinary approach</a:t>
            </a:r>
            <a:r>
              <a:rPr lang="en-US" sz="2300" dirty="0">
                <a:solidFill>
                  <a:prstClr val="white"/>
                </a:solidFill>
                <a:latin typeface="Calibri"/>
              </a:rPr>
              <a:t>.</a:t>
            </a:r>
          </a:p>
        </p:txBody>
      </p:sp>
      <p:sp>
        <p:nvSpPr>
          <p:cNvPr id="1048" name="Rectangle 1040">
            <a:extLst>
              <a:ext uri="{FF2B5EF4-FFF2-40B4-BE49-F238E27FC236}">
                <a16:creationId xmlns:a16="http://schemas.microsoft.com/office/drawing/2014/main" id="{E3CB1EC0-40A9-4D5E-B7E2-6E3423CE2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28" name="Picture 4" descr="Ecosystem Health and Sustainability special issue">
            <a:extLst>
              <a:ext uri="{FF2B5EF4-FFF2-40B4-BE49-F238E27FC236}">
                <a16:creationId xmlns:a16="http://schemas.microsoft.com/office/drawing/2014/main" id="{1299B45F-C805-4E4B-93E7-F49FD6602D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21136" y="407360"/>
            <a:ext cx="2157247" cy="3059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41C6FFF-06C0-712E-9A21-0C24AF0592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37864" y="137715"/>
            <a:ext cx="3571800" cy="357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1042">
            <a:extLst>
              <a:ext uri="{FF2B5EF4-FFF2-40B4-BE49-F238E27FC236}">
                <a16:creationId xmlns:a16="http://schemas.microsoft.com/office/drawing/2014/main" id="{DCBE52EF-2889-423F-947C-0E44A760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4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0" name="Picture 6" descr="The Lancet Commission on Global Health Law: How Law Can Advance The Right  To Health | Health Affairs">
            <a:extLst>
              <a:ext uri="{FF2B5EF4-FFF2-40B4-BE49-F238E27FC236}">
                <a16:creationId xmlns:a16="http://schemas.microsoft.com/office/drawing/2014/main" id="{B9479879-63E8-4C79-8FFD-CA1948DE2C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75523" y="4473805"/>
            <a:ext cx="2887059" cy="16167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netary Health | Cornell Wildlife Health Center | Cornell University">
            <a:extLst>
              <a:ext uri="{FF2B5EF4-FFF2-40B4-BE49-F238E27FC236}">
                <a16:creationId xmlns:a16="http://schemas.microsoft.com/office/drawing/2014/main" id="{802DF450-7A77-44DE-ACED-35181E0C7AA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28078" y="4514626"/>
            <a:ext cx="3492631" cy="153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1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HO FAO OIE collaboration 2010"/>
          <p:cNvPicPr>
            <a:picLocks noChangeAspect="1" noChangeArrowheads="1"/>
          </p:cNvPicPr>
          <p:nvPr/>
        </p:nvPicPr>
        <p:blipFill rotWithShape="1">
          <a:blip r:embed="rId2">
            <a:extLst>
              <a:ext uri="{28A0092B-C50C-407E-A947-70E740481C1C}">
                <a14:useLocalDpi xmlns:a14="http://schemas.microsoft.com/office/drawing/2010/main" val="0"/>
              </a:ext>
            </a:extLst>
          </a:blip>
          <a:srcRect l="32062" t="44397" r="3737"/>
          <a:stretch/>
        </p:blipFill>
        <p:spPr bwMode="auto">
          <a:xfrm>
            <a:off x="707151" y="2162789"/>
            <a:ext cx="2710845" cy="33190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Image result for WHO FAO OIE collaboration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337" y="2259849"/>
            <a:ext cx="2405014" cy="33998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HO FAO OIE collaboration 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315" y="3291967"/>
            <a:ext cx="2405014" cy="33998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45406" y="314114"/>
            <a:ext cx="7901189" cy="923330"/>
          </a:xfrm>
          <a:prstGeom prst="rect">
            <a:avLst/>
          </a:prstGeom>
          <a:ln>
            <a:solidFill>
              <a:schemeClr val="accent1"/>
            </a:solidFill>
          </a:ln>
        </p:spPr>
        <p:txBody>
          <a:bodyPr wrap="square">
            <a:spAutoFit/>
          </a:bodyPr>
          <a:lstStyle/>
          <a:p>
            <a:pPr algn="ctr" defTabSz="685800"/>
            <a:r>
              <a:rPr lang="en-TT" sz="2700" dirty="0">
                <a:solidFill>
                  <a:prstClr val="black"/>
                </a:solidFill>
                <a:latin typeface="Calibri" panose="020F0502020204030204"/>
              </a:rPr>
              <a:t>The International Health organisations are united behind a ‘One Health’ approach</a:t>
            </a:r>
          </a:p>
        </p:txBody>
      </p:sp>
      <p:pic>
        <p:nvPicPr>
          <p:cNvPr id="8" name="Picture 7"/>
          <p:cNvPicPr>
            <a:picLocks noChangeAspect="1"/>
          </p:cNvPicPr>
          <p:nvPr/>
        </p:nvPicPr>
        <p:blipFill rotWithShape="1">
          <a:blip r:embed="rId5"/>
          <a:srcRect l="29378" t="15625" r="33559" b="28741"/>
          <a:stretch/>
        </p:blipFill>
        <p:spPr>
          <a:xfrm>
            <a:off x="8525577" y="2162789"/>
            <a:ext cx="3347068" cy="2824741"/>
          </a:xfrm>
          <a:prstGeom prst="rect">
            <a:avLst/>
          </a:prstGeom>
        </p:spPr>
      </p:pic>
      <p:sp>
        <p:nvSpPr>
          <p:cNvPr id="9" name="TextBox 8"/>
          <p:cNvSpPr txBox="1"/>
          <p:nvPr/>
        </p:nvSpPr>
        <p:spPr>
          <a:xfrm>
            <a:off x="4705612" y="1450283"/>
            <a:ext cx="2578994" cy="507831"/>
          </a:xfrm>
          <a:prstGeom prst="rect">
            <a:avLst/>
          </a:prstGeom>
          <a:noFill/>
          <a:ln>
            <a:solidFill>
              <a:schemeClr val="accent1"/>
            </a:solidFill>
          </a:ln>
        </p:spPr>
        <p:txBody>
          <a:bodyPr wrap="square" rtlCol="0">
            <a:spAutoFit/>
          </a:bodyPr>
          <a:lstStyle/>
          <a:p>
            <a:pPr algn="ctr" defTabSz="685800"/>
            <a:r>
              <a:rPr lang="en-TT" sz="2700" dirty="0">
                <a:solidFill>
                  <a:srgbClr val="FF0000"/>
                </a:solidFill>
                <a:latin typeface="Calibri" panose="020F0502020204030204"/>
              </a:rPr>
              <a:t>The time is right</a:t>
            </a:r>
          </a:p>
        </p:txBody>
      </p:sp>
    </p:spTree>
    <p:extLst>
      <p:ext uri="{BB962C8B-B14F-4D97-AF65-F5344CB8AC3E}">
        <p14:creationId xmlns:p14="http://schemas.microsoft.com/office/powerpoint/2010/main" val="118433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3F2B95-2B68-4647-BB47-C29A3CD317F4}"/>
              </a:ext>
            </a:extLst>
          </p:cNvPr>
          <p:cNvSpPr txBox="1"/>
          <p:nvPr/>
        </p:nvSpPr>
        <p:spPr>
          <a:xfrm>
            <a:off x="1228043" y="3486151"/>
            <a:ext cx="9552215" cy="2862322"/>
          </a:xfrm>
          <a:prstGeom prst="rect">
            <a:avLst/>
          </a:prstGeom>
          <a:noFill/>
        </p:spPr>
        <p:txBody>
          <a:bodyPr wrap="square">
            <a:spAutoFit/>
          </a:bodyPr>
          <a:lstStyle/>
          <a:p>
            <a:r>
              <a:rPr lang="en-GB" b="1" i="1" dirty="0">
                <a:solidFill>
                  <a:srgbClr val="3C4245"/>
                </a:solidFill>
                <a:latin typeface="Arial" panose="020B0604020202020204" pitchFamily="34" charset="0"/>
              </a:rPr>
              <a:t>One Health</a:t>
            </a:r>
            <a:r>
              <a:rPr lang="en-GB" i="1" dirty="0">
                <a:solidFill>
                  <a:srgbClr val="3C4245"/>
                </a:solidFill>
                <a:latin typeface="Arial" panose="020B0604020202020204" pitchFamily="34" charset="0"/>
              </a:rPr>
              <a:t> is an integrated, unifying approach that aims to </a:t>
            </a:r>
            <a:r>
              <a:rPr lang="en-GB" i="1" dirty="0">
                <a:solidFill>
                  <a:srgbClr val="FF0000"/>
                </a:solidFill>
                <a:latin typeface="Arial" panose="020B0604020202020204" pitchFamily="34" charset="0"/>
              </a:rPr>
              <a:t>sustainably balance and optimize the health of people, animals and ecosystems.</a:t>
            </a:r>
          </a:p>
          <a:p>
            <a:endParaRPr lang="en-GB" dirty="0">
              <a:solidFill>
                <a:srgbClr val="3C4245"/>
              </a:solidFill>
              <a:latin typeface="Arial" panose="020B0604020202020204" pitchFamily="34" charset="0"/>
            </a:endParaRPr>
          </a:p>
          <a:p>
            <a:r>
              <a:rPr lang="en-GB" i="1" dirty="0">
                <a:solidFill>
                  <a:srgbClr val="FF0000"/>
                </a:solidFill>
                <a:latin typeface="Arial" panose="020B0604020202020204" pitchFamily="34" charset="0"/>
              </a:rPr>
              <a:t>It recognizes the health of humans, domestic and wild animals, plants, and the wider environment (including ecosystems) are closely linked and inter-dependent.</a:t>
            </a:r>
          </a:p>
          <a:p>
            <a:endParaRPr lang="en-GB" dirty="0">
              <a:solidFill>
                <a:srgbClr val="FF0000"/>
              </a:solidFill>
              <a:latin typeface="Arial" panose="020B0604020202020204" pitchFamily="34" charset="0"/>
            </a:endParaRPr>
          </a:p>
          <a:p>
            <a:r>
              <a:rPr lang="en-GB" i="1" dirty="0">
                <a:solidFill>
                  <a:srgbClr val="3C4245"/>
                </a:solidFill>
                <a:latin typeface="Arial" panose="020B0604020202020204" pitchFamily="34" charset="0"/>
              </a:rPr>
              <a:t>The approach </a:t>
            </a:r>
            <a:r>
              <a:rPr lang="en-GB" i="1" dirty="0">
                <a:solidFill>
                  <a:srgbClr val="FF0000"/>
                </a:solidFill>
                <a:latin typeface="Arial" panose="020B0604020202020204" pitchFamily="34" charset="0"/>
              </a:rPr>
              <a:t>mobilizes multiple sectors, disciplines and communities </a:t>
            </a:r>
            <a:r>
              <a:rPr lang="en-GB" i="1" dirty="0">
                <a:solidFill>
                  <a:srgbClr val="3C4245"/>
                </a:solidFill>
                <a:latin typeface="Arial" panose="020B0604020202020204" pitchFamily="34" charset="0"/>
              </a:rPr>
              <a:t>at varying levels of society to work together to foster well-being and tackle threats to health and ecosystems, while addressing the collective need for clean water, energy and air, safe and nutritious food, taking action on climate change, and contributing to sustainable development.</a:t>
            </a:r>
            <a:endParaRPr lang="en-GB" dirty="0">
              <a:solidFill>
                <a:srgbClr val="3C4245"/>
              </a:solidFill>
              <a:latin typeface="Arial" panose="020B0604020202020204" pitchFamily="34" charset="0"/>
            </a:endParaRPr>
          </a:p>
        </p:txBody>
      </p:sp>
      <p:pic>
        <p:nvPicPr>
          <p:cNvPr id="6" name="Picture 5">
            <a:extLst>
              <a:ext uri="{FF2B5EF4-FFF2-40B4-BE49-F238E27FC236}">
                <a16:creationId xmlns:a16="http://schemas.microsoft.com/office/drawing/2014/main" id="{F9183D19-8B20-42ED-82DC-3A96CF32EA36}"/>
              </a:ext>
            </a:extLst>
          </p:cNvPr>
          <p:cNvPicPr>
            <a:picLocks noChangeAspect="1"/>
          </p:cNvPicPr>
          <p:nvPr/>
        </p:nvPicPr>
        <p:blipFill>
          <a:blip r:embed="rId2"/>
          <a:stretch>
            <a:fillRect/>
          </a:stretch>
        </p:blipFill>
        <p:spPr>
          <a:xfrm>
            <a:off x="2295524" y="189475"/>
            <a:ext cx="7417254" cy="3051746"/>
          </a:xfrm>
          <a:prstGeom prst="rect">
            <a:avLst/>
          </a:prstGeom>
        </p:spPr>
      </p:pic>
    </p:spTree>
    <p:extLst>
      <p:ext uri="{BB962C8B-B14F-4D97-AF65-F5344CB8AC3E}">
        <p14:creationId xmlns:p14="http://schemas.microsoft.com/office/powerpoint/2010/main" val="200151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w do we get to know what we don't k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198271"/>
            <a:ext cx="3358781" cy="18809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ultidisciplinary appro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374" y="3758053"/>
            <a:ext cx="2807494" cy="280749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eam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2986" y="4067945"/>
            <a:ext cx="3024453" cy="2337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42232" y="2620660"/>
            <a:ext cx="8730974" cy="523220"/>
          </a:xfrm>
          <a:prstGeom prst="rect">
            <a:avLst/>
          </a:prstGeom>
          <a:noFill/>
          <a:ln>
            <a:solidFill>
              <a:schemeClr val="accent1"/>
            </a:solidFill>
          </a:ln>
        </p:spPr>
        <p:txBody>
          <a:bodyPr wrap="square" rtlCol="0">
            <a:spAutoFit/>
          </a:bodyPr>
          <a:lstStyle/>
          <a:p>
            <a:pPr algn="ctr"/>
            <a:r>
              <a:rPr lang="en-TT" sz="2800" b="1" dirty="0">
                <a:solidFill>
                  <a:prstClr val="black"/>
                </a:solidFill>
                <a:latin typeface="Calibri"/>
              </a:rPr>
              <a:t>Who needs to be around the table to solve the problem ?</a:t>
            </a:r>
          </a:p>
        </p:txBody>
      </p:sp>
      <p:sp>
        <p:nvSpPr>
          <p:cNvPr id="6" name="TextBox 5"/>
          <p:cNvSpPr txBox="1"/>
          <p:nvPr/>
        </p:nvSpPr>
        <p:spPr>
          <a:xfrm>
            <a:off x="1873526" y="1301326"/>
            <a:ext cx="8605405" cy="954107"/>
          </a:xfrm>
          <a:prstGeom prst="rect">
            <a:avLst/>
          </a:prstGeom>
          <a:noFill/>
          <a:ln>
            <a:solidFill>
              <a:schemeClr val="accent1"/>
            </a:solidFill>
          </a:ln>
        </p:spPr>
        <p:txBody>
          <a:bodyPr wrap="square" rtlCol="0">
            <a:spAutoFit/>
          </a:bodyPr>
          <a:lstStyle/>
          <a:p>
            <a:pPr algn="ctr"/>
            <a:r>
              <a:rPr lang="en-CA" sz="2800" b="1" dirty="0">
                <a:solidFill>
                  <a:srgbClr val="002060"/>
                </a:solidFill>
                <a:latin typeface="Calibri"/>
              </a:rPr>
              <a:t>Recognising the connections </a:t>
            </a:r>
            <a:r>
              <a:rPr lang="en-CA" sz="2800" dirty="0">
                <a:solidFill>
                  <a:prstClr val="black"/>
                </a:solidFill>
                <a:latin typeface="Calibri"/>
              </a:rPr>
              <a:t>among the health of people, the environment and animals / agriculture</a:t>
            </a:r>
          </a:p>
        </p:txBody>
      </p:sp>
      <p:pic>
        <p:nvPicPr>
          <p:cNvPr id="2" name="Picture 1"/>
          <p:cNvPicPr>
            <a:picLocks noChangeAspect="1"/>
          </p:cNvPicPr>
          <p:nvPr/>
        </p:nvPicPr>
        <p:blipFill>
          <a:blip r:embed="rId5"/>
          <a:stretch>
            <a:fillRect/>
          </a:stretch>
        </p:blipFill>
        <p:spPr>
          <a:xfrm>
            <a:off x="1805016" y="258429"/>
            <a:ext cx="8742422" cy="859611"/>
          </a:xfrm>
          <a:prstGeom prst="rect">
            <a:avLst/>
          </a:prstGeom>
        </p:spPr>
      </p:pic>
    </p:spTree>
    <p:extLst>
      <p:ext uri="{BB962C8B-B14F-4D97-AF65-F5344CB8AC3E}">
        <p14:creationId xmlns:p14="http://schemas.microsoft.com/office/powerpoint/2010/main" val="393017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553831B3-4E82-4436-8134-167B20E3233F}"/>
              </a:ext>
            </a:extLst>
          </p:cNvPr>
          <p:cNvSpPr>
            <a:spLocks noGrp="1"/>
          </p:cNvSpPr>
          <p:nvPr>
            <p:ph type="title"/>
          </p:nvPr>
        </p:nvSpPr>
        <p:spPr>
          <a:xfrm>
            <a:off x="1890354" y="199745"/>
            <a:ext cx="8229600" cy="827472"/>
          </a:xfrm>
          <a:ln>
            <a:solidFill>
              <a:schemeClr val="bg2"/>
            </a:solidFill>
          </a:ln>
        </p:spPr>
        <p:txBody>
          <a:bodyPr>
            <a:normAutofit fontScale="90000"/>
          </a:bodyPr>
          <a:lstStyle/>
          <a:p>
            <a:r>
              <a:rPr lang="en-GB" dirty="0">
                <a:solidFill>
                  <a:schemeClr val="bg1"/>
                </a:solidFill>
              </a:rPr>
              <a:t>Who needs to be around that table?</a:t>
            </a:r>
          </a:p>
        </p:txBody>
      </p:sp>
      <p:grpSp>
        <p:nvGrpSpPr>
          <p:cNvPr id="2" name="Group 1">
            <a:extLst>
              <a:ext uri="{FF2B5EF4-FFF2-40B4-BE49-F238E27FC236}">
                <a16:creationId xmlns:a16="http://schemas.microsoft.com/office/drawing/2014/main" id="{AA5BB41F-69B5-8141-626A-6C26C52D72BF}"/>
              </a:ext>
            </a:extLst>
          </p:cNvPr>
          <p:cNvGrpSpPr/>
          <p:nvPr/>
        </p:nvGrpSpPr>
        <p:grpSpPr>
          <a:xfrm>
            <a:off x="1314450" y="1314451"/>
            <a:ext cx="9666514" cy="5380264"/>
            <a:chOff x="387114" y="1116358"/>
            <a:chExt cx="8097792" cy="4562741"/>
          </a:xfrm>
        </p:grpSpPr>
        <p:sp>
          <p:nvSpPr>
            <p:cNvPr id="3" name="Rounded Rectangle 2"/>
            <p:cNvSpPr/>
            <p:nvPr/>
          </p:nvSpPr>
          <p:spPr>
            <a:xfrm>
              <a:off x="6123102" y="1116358"/>
              <a:ext cx="2196764" cy="1129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5" name="TextBox 4"/>
            <p:cNvSpPr txBox="1"/>
            <p:nvPr/>
          </p:nvSpPr>
          <p:spPr>
            <a:xfrm>
              <a:off x="3410864" y="2916724"/>
              <a:ext cx="2439730" cy="646331"/>
            </a:xfrm>
            <a:prstGeom prst="rect">
              <a:avLst/>
            </a:prstGeom>
            <a:noFill/>
          </p:spPr>
          <p:txBody>
            <a:bodyPr wrap="square" rtlCol="0">
              <a:spAutoFit/>
            </a:bodyPr>
            <a:lstStyle/>
            <a:p>
              <a:pPr algn="ctr"/>
              <a:r>
                <a:rPr lang="en-GB" b="1" dirty="0">
                  <a:solidFill>
                    <a:srgbClr val="FF0000"/>
                  </a:solidFill>
                  <a:latin typeface="Calibri"/>
                </a:rPr>
                <a:t>Issue to address</a:t>
              </a:r>
            </a:p>
            <a:p>
              <a:pPr algn="ctr"/>
              <a:endParaRPr lang="en-GB" b="1" dirty="0">
                <a:solidFill>
                  <a:srgbClr val="FF0000"/>
                </a:solidFill>
                <a:latin typeface="Calibri"/>
              </a:endParaRPr>
            </a:p>
          </p:txBody>
        </p:sp>
        <p:sp>
          <p:nvSpPr>
            <p:cNvPr id="7" name="Rounded Rectangle 6"/>
            <p:cNvSpPr/>
            <p:nvPr/>
          </p:nvSpPr>
          <p:spPr>
            <a:xfrm>
              <a:off x="3437876" y="4789985"/>
              <a:ext cx="2027076" cy="8235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8" name="TextBox 7"/>
            <p:cNvSpPr txBox="1"/>
            <p:nvPr/>
          </p:nvSpPr>
          <p:spPr>
            <a:xfrm>
              <a:off x="6388281" y="1116358"/>
              <a:ext cx="1904453" cy="1200329"/>
            </a:xfrm>
            <a:prstGeom prst="rect">
              <a:avLst/>
            </a:prstGeom>
            <a:noFill/>
          </p:spPr>
          <p:txBody>
            <a:bodyPr wrap="square" rtlCol="0">
              <a:spAutoFit/>
            </a:bodyPr>
            <a:lstStyle/>
            <a:p>
              <a:pPr algn="ctr"/>
              <a:r>
                <a:rPr lang="en-GB" b="1" dirty="0">
                  <a:solidFill>
                    <a:prstClr val="black"/>
                  </a:solidFill>
                  <a:latin typeface="Calibri"/>
                </a:rPr>
                <a:t>Animal (domestic / wildlife) Input </a:t>
              </a:r>
              <a:r>
                <a:rPr lang="en-GB" dirty="0">
                  <a:solidFill>
                    <a:prstClr val="black"/>
                  </a:solidFill>
                  <a:latin typeface="Calibri"/>
                </a:rPr>
                <a:t>   Research / disease expertise</a:t>
              </a:r>
            </a:p>
          </p:txBody>
        </p:sp>
        <p:sp>
          <p:nvSpPr>
            <p:cNvPr id="9" name="Rounded Rectangle 8"/>
            <p:cNvSpPr/>
            <p:nvPr/>
          </p:nvSpPr>
          <p:spPr>
            <a:xfrm>
              <a:off x="6131027" y="4755348"/>
              <a:ext cx="2276644" cy="889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10" name="TextBox 9"/>
            <p:cNvSpPr txBox="1"/>
            <p:nvPr/>
          </p:nvSpPr>
          <p:spPr>
            <a:xfrm>
              <a:off x="456221" y="1234398"/>
              <a:ext cx="2037021" cy="923330"/>
            </a:xfrm>
            <a:prstGeom prst="rect">
              <a:avLst/>
            </a:prstGeom>
            <a:noFill/>
          </p:spPr>
          <p:txBody>
            <a:bodyPr wrap="square" rtlCol="0">
              <a:spAutoFit/>
            </a:bodyPr>
            <a:lstStyle/>
            <a:p>
              <a:pPr algn="ctr"/>
              <a:r>
                <a:rPr lang="en-GB" b="1" dirty="0">
                  <a:solidFill>
                    <a:prstClr val="black"/>
                  </a:solidFill>
                  <a:latin typeface="Calibri"/>
                </a:rPr>
                <a:t>Human Input</a:t>
              </a:r>
            </a:p>
            <a:p>
              <a:pPr algn="ctr"/>
              <a:r>
                <a:rPr lang="en-GB" dirty="0">
                  <a:solidFill>
                    <a:prstClr val="black"/>
                  </a:solidFill>
                  <a:latin typeface="Calibri"/>
                </a:rPr>
                <a:t> Research / disease expertise</a:t>
              </a:r>
            </a:p>
          </p:txBody>
        </p:sp>
        <p:sp>
          <p:nvSpPr>
            <p:cNvPr id="12" name="TextBox 11"/>
            <p:cNvSpPr txBox="1"/>
            <p:nvPr/>
          </p:nvSpPr>
          <p:spPr>
            <a:xfrm>
              <a:off x="456221" y="4755769"/>
              <a:ext cx="2252796" cy="923330"/>
            </a:xfrm>
            <a:prstGeom prst="rect">
              <a:avLst/>
            </a:prstGeom>
            <a:noFill/>
          </p:spPr>
          <p:txBody>
            <a:bodyPr wrap="square" rtlCol="0">
              <a:spAutoFit/>
            </a:bodyPr>
            <a:lstStyle/>
            <a:p>
              <a:pPr algn="ctr"/>
              <a:r>
                <a:rPr lang="en-GB" b="1" dirty="0">
                  <a:solidFill>
                    <a:prstClr val="black"/>
                  </a:solidFill>
                  <a:latin typeface="Calibri"/>
                </a:rPr>
                <a:t>Environmental Input </a:t>
              </a:r>
              <a:r>
                <a:rPr lang="en-GB" dirty="0">
                  <a:solidFill>
                    <a:prstClr val="black"/>
                  </a:solidFill>
                  <a:latin typeface="Calibri"/>
                </a:rPr>
                <a:t>Impact of climate / land use change</a:t>
              </a:r>
            </a:p>
          </p:txBody>
        </p:sp>
        <p:sp>
          <p:nvSpPr>
            <p:cNvPr id="14" name="Rounded Rectangle 13"/>
            <p:cNvSpPr/>
            <p:nvPr/>
          </p:nvSpPr>
          <p:spPr>
            <a:xfrm>
              <a:off x="432504" y="1214660"/>
              <a:ext cx="2276513" cy="915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15" name="TextBox 14"/>
            <p:cNvSpPr txBox="1"/>
            <p:nvPr/>
          </p:nvSpPr>
          <p:spPr>
            <a:xfrm>
              <a:off x="6354853" y="4743094"/>
              <a:ext cx="1937881" cy="923330"/>
            </a:xfrm>
            <a:prstGeom prst="rect">
              <a:avLst/>
            </a:prstGeom>
            <a:noFill/>
          </p:spPr>
          <p:txBody>
            <a:bodyPr wrap="square" rtlCol="0">
              <a:spAutoFit/>
            </a:bodyPr>
            <a:lstStyle/>
            <a:p>
              <a:pPr algn="ctr"/>
              <a:r>
                <a:rPr lang="en-GB" b="1" dirty="0">
                  <a:solidFill>
                    <a:prstClr val="black"/>
                  </a:solidFill>
                  <a:latin typeface="Calibri"/>
                </a:rPr>
                <a:t>Economic Input</a:t>
              </a:r>
            </a:p>
            <a:p>
              <a:pPr algn="ctr"/>
              <a:r>
                <a:rPr lang="en-GB" dirty="0">
                  <a:solidFill>
                    <a:prstClr val="black"/>
                  </a:solidFill>
                  <a:latin typeface="Calibri"/>
                </a:rPr>
                <a:t>Impact of disease on communities</a:t>
              </a:r>
            </a:p>
          </p:txBody>
        </p:sp>
        <p:sp>
          <p:nvSpPr>
            <p:cNvPr id="16" name="Rounded Rectangle 15"/>
            <p:cNvSpPr/>
            <p:nvPr/>
          </p:nvSpPr>
          <p:spPr>
            <a:xfrm>
              <a:off x="3485370" y="1230309"/>
              <a:ext cx="2118583" cy="9002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17" name="TextBox 16"/>
            <p:cNvSpPr txBox="1"/>
            <p:nvPr/>
          </p:nvSpPr>
          <p:spPr>
            <a:xfrm>
              <a:off x="3547843" y="4755769"/>
              <a:ext cx="1865384" cy="923330"/>
            </a:xfrm>
            <a:prstGeom prst="rect">
              <a:avLst/>
            </a:prstGeom>
            <a:noFill/>
          </p:spPr>
          <p:txBody>
            <a:bodyPr wrap="square" rtlCol="0">
              <a:spAutoFit/>
            </a:bodyPr>
            <a:lstStyle/>
            <a:p>
              <a:pPr algn="ctr"/>
              <a:r>
                <a:rPr lang="en-GB" b="1" dirty="0">
                  <a:solidFill>
                    <a:prstClr val="black"/>
                  </a:solidFill>
                  <a:latin typeface="Calibri"/>
                </a:rPr>
                <a:t>Social Input</a:t>
              </a:r>
            </a:p>
            <a:p>
              <a:pPr algn="ctr"/>
              <a:r>
                <a:rPr lang="en-GB" dirty="0">
                  <a:solidFill>
                    <a:prstClr val="black"/>
                  </a:solidFill>
                  <a:latin typeface="Calibri"/>
                </a:rPr>
                <a:t>Impact of disease on communities</a:t>
              </a:r>
            </a:p>
          </p:txBody>
        </p:sp>
        <p:sp>
          <p:nvSpPr>
            <p:cNvPr id="18" name="Rounded Rectangle 17"/>
            <p:cNvSpPr/>
            <p:nvPr/>
          </p:nvSpPr>
          <p:spPr>
            <a:xfrm>
              <a:off x="6240197" y="2986961"/>
              <a:ext cx="2167474" cy="926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19" name="TextBox 18"/>
            <p:cNvSpPr txBox="1"/>
            <p:nvPr/>
          </p:nvSpPr>
          <p:spPr>
            <a:xfrm>
              <a:off x="6236752" y="3031486"/>
              <a:ext cx="2248154" cy="923330"/>
            </a:xfrm>
            <a:prstGeom prst="rect">
              <a:avLst/>
            </a:prstGeom>
            <a:noFill/>
          </p:spPr>
          <p:txBody>
            <a:bodyPr wrap="square" rtlCol="0">
              <a:spAutoFit/>
            </a:bodyPr>
            <a:lstStyle/>
            <a:p>
              <a:pPr algn="ctr"/>
              <a:r>
                <a:rPr lang="en-GB" b="1" dirty="0">
                  <a:solidFill>
                    <a:prstClr val="black"/>
                  </a:solidFill>
                  <a:latin typeface="Calibri"/>
                </a:rPr>
                <a:t>Pharmaceutical Input</a:t>
              </a:r>
            </a:p>
            <a:p>
              <a:pPr algn="ctr"/>
              <a:r>
                <a:rPr lang="en-GB" dirty="0">
                  <a:solidFill>
                    <a:prstClr val="black"/>
                  </a:solidFill>
                  <a:latin typeface="Calibri"/>
                </a:rPr>
                <a:t>Vaccine /drug development</a:t>
              </a:r>
            </a:p>
          </p:txBody>
        </p:sp>
        <p:sp>
          <p:nvSpPr>
            <p:cNvPr id="20" name="Rounded Rectangle 19"/>
            <p:cNvSpPr/>
            <p:nvPr/>
          </p:nvSpPr>
          <p:spPr>
            <a:xfrm>
              <a:off x="387114" y="2903049"/>
              <a:ext cx="2302647" cy="9317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21" name="TextBox 20"/>
            <p:cNvSpPr txBox="1"/>
            <p:nvPr/>
          </p:nvSpPr>
          <p:spPr>
            <a:xfrm>
              <a:off x="3570537" y="1230310"/>
              <a:ext cx="1918128" cy="923330"/>
            </a:xfrm>
            <a:prstGeom prst="rect">
              <a:avLst/>
            </a:prstGeom>
            <a:noFill/>
          </p:spPr>
          <p:txBody>
            <a:bodyPr wrap="square" rtlCol="0">
              <a:spAutoFit/>
            </a:bodyPr>
            <a:lstStyle/>
            <a:p>
              <a:pPr algn="ctr"/>
              <a:r>
                <a:rPr lang="en-GB" b="1" dirty="0">
                  <a:solidFill>
                    <a:prstClr val="black"/>
                  </a:solidFill>
                  <a:latin typeface="Calibri"/>
                </a:rPr>
                <a:t>Policy Input</a:t>
              </a:r>
              <a:r>
                <a:rPr lang="en-GB" dirty="0">
                  <a:solidFill>
                    <a:prstClr val="black"/>
                  </a:solidFill>
                  <a:latin typeface="Calibri"/>
                </a:rPr>
                <a:t> Governments and funding bodies</a:t>
              </a:r>
            </a:p>
          </p:txBody>
        </p:sp>
        <p:sp>
          <p:nvSpPr>
            <p:cNvPr id="23" name="TextBox 22"/>
            <p:cNvSpPr txBox="1"/>
            <p:nvPr/>
          </p:nvSpPr>
          <p:spPr>
            <a:xfrm>
              <a:off x="387114" y="2934575"/>
              <a:ext cx="2228120" cy="923330"/>
            </a:xfrm>
            <a:prstGeom prst="rect">
              <a:avLst/>
            </a:prstGeom>
            <a:noFill/>
          </p:spPr>
          <p:txBody>
            <a:bodyPr wrap="square" rtlCol="0">
              <a:spAutoFit/>
            </a:bodyPr>
            <a:lstStyle/>
            <a:p>
              <a:pPr algn="ctr"/>
              <a:r>
                <a:rPr lang="en-GB" b="1" dirty="0">
                  <a:solidFill>
                    <a:prstClr val="black"/>
                  </a:solidFill>
                  <a:latin typeface="Calibri"/>
                </a:rPr>
                <a:t>Entomology  Input</a:t>
              </a:r>
            </a:p>
            <a:p>
              <a:pPr algn="ctr"/>
              <a:r>
                <a:rPr lang="en-GB" dirty="0">
                  <a:solidFill>
                    <a:prstClr val="black"/>
                  </a:solidFill>
                  <a:latin typeface="Calibri"/>
                </a:rPr>
                <a:t>Research / expertise (vector control)</a:t>
              </a:r>
            </a:p>
          </p:txBody>
        </p:sp>
        <p:sp>
          <p:nvSpPr>
            <p:cNvPr id="25" name="Rounded Rectangle 24"/>
            <p:cNvSpPr/>
            <p:nvPr/>
          </p:nvSpPr>
          <p:spPr>
            <a:xfrm>
              <a:off x="456221" y="4743094"/>
              <a:ext cx="2302647" cy="9317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26" name="Left-Right Arrow 25"/>
            <p:cNvSpPr/>
            <p:nvPr/>
          </p:nvSpPr>
          <p:spPr>
            <a:xfrm>
              <a:off x="2976590" y="1555512"/>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27" name="Left-Right Arrow 26"/>
            <p:cNvSpPr/>
            <p:nvPr/>
          </p:nvSpPr>
          <p:spPr>
            <a:xfrm>
              <a:off x="5729609" y="1643157"/>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1" name="Up-Down Arrow 30"/>
            <p:cNvSpPr/>
            <p:nvPr/>
          </p:nvSpPr>
          <p:spPr>
            <a:xfrm>
              <a:off x="7222187" y="4076723"/>
              <a:ext cx="242249" cy="4738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2" name="Left-Right Arrow 31"/>
            <p:cNvSpPr/>
            <p:nvPr/>
          </p:nvSpPr>
          <p:spPr>
            <a:xfrm>
              <a:off x="5922151" y="3429001"/>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3" name="Up-Down Arrow 32"/>
            <p:cNvSpPr/>
            <p:nvPr/>
          </p:nvSpPr>
          <p:spPr>
            <a:xfrm>
              <a:off x="1563457" y="4076723"/>
              <a:ext cx="242250" cy="4587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5" name="Left-Right Arrow 34"/>
            <p:cNvSpPr/>
            <p:nvPr/>
          </p:nvSpPr>
          <p:spPr>
            <a:xfrm>
              <a:off x="2971975" y="5054589"/>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6" name="Up-Down Arrow 35"/>
            <p:cNvSpPr/>
            <p:nvPr/>
          </p:nvSpPr>
          <p:spPr>
            <a:xfrm>
              <a:off x="7144662" y="2397477"/>
              <a:ext cx="242249" cy="4738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7" name="Up-Down Arrow 36"/>
            <p:cNvSpPr/>
            <p:nvPr/>
          </p:nvSpPr>
          <p:spPr>
            <a:xfrm>
              <a:off x="4316591" y="2318601"/>
              <a:ext cx="242249" cy="4738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39" name="Up-Down Arrow 38"/>
            <p:cNvSpPr/>
            <p:nvPr/>
          </p:nvSpPr>
          <p:spPr>
            <a:xfrm>
              <a:off x="4503760" y="4133121"/>
              <a:ext cx="242249" cy="4738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0" name="Left-Right Arrow 39"/>
            <p:cNvSpPr/>
            <p:nvPr/>
          </p:nvSpPr>
          <p:spPr>
            <a:xfrm>
              <a:off x="5664071" y="5089494"/>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1" name="Left-Right Arrow 40"/>
            <p:cNvSpPr/>
            <p:nvPr/>
          </p:nvSpPr>
          <p:spPr>
            <a:xfrm>
              <a:off x="2963838" y="3323708"/>
              <a:ext cx="267836" cy="1386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2" name="Up-Down Arrow 41"/>
            <p:cNvSpPr/>
            <p:nvPr/>
          </p:nvSpPr>
          <p:spPr>
            <a:xfrm>
              <a:off x="1595898" y="2368139"/>
              <a:ext cx="221776" cy="41954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5" name="Left-Right Arrow 44"/>
            <p:cNvSpPr/>
            <p:nvPr/>
          </p:nvSpPr>
          <p:spPr>
            <a:xfrm rot="18525981">
              <a:off x="5618726" y="2436820"/>
              <a:ext cx="606848" cy="2503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6" name="Left-Right Arrow 45"/>
            <p:cNvSpPr/>
            <p:nvPr/>
          </p:nvSpPr>
          <p:spPr>
            <a:xfrm rot="18525981">
              <a:off x="2851309" y="4201044"/>
              <a:ext cx="606848" cy="2503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7" name="Left-Right Arrow 46"/>
            <p:cNvSpPr/>
            <p:nvPr/>
          </p:nvSpPr>
          <p:spPr>
            <a:xfrm rot="14383324">
              <a:off x="5703913" y="4232852"/>
              <a:ext cx="606848" cy="2503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sp>
          <p:nvSpPr>
            <p:cNvPr id="48" name="Left-Right Arrow 47"/>
            <p:cNvSpPr/>
            <p:nvPr/>
          </p:nvSpPr>
          <p:spPr>
            <a:xfrm rot="14383324">
              <a:off x="2799603" y="2452750"/>
              <a:ext cx="606848" cy="2503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pic>
          <p:nvPicPr>
            <p:cNvPr id="43" name="Picture 2" descr="http://2.bp.blogspot.com/-2OBmzBFDG_k/TmIMFzvNlAI/AAAAAAAAAkg/4WpcDrbRF4E/s1600/news_20101119175036.jpg">
              <a:extLst>
                <a:ext uri="{FF2B5EF4-FFF2-40B4-BE49-F238E27FC236}">
                  <a16:creationId xmlns:a16="http://schemas.microsoft.com/office/drawing/2014/main" id="{EB5F7190-1D86-457D-9436-85E9DEB315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5982" y="3225538"/>
              <a:ext cx="1565587" cy="847488"/>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3379153" y="2875211"/>
              <a:ext cx="2430269" cy="11194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latin typeface="Calibri"/>
              </a:endParaRPr>
            </a:p>
          </p:txBody>
        </p:sp>
      </p:grpSp>
    </p:spTree>
    <p:extLst>
      <p:ext uri="{BB962C8B-B14F-4D97-AF65-F5344CB8AC3E}">
        <p14:creationId xmlns:p14="http://schemas.microsoft.com/office/powerpoint/2010/main" val="226313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682" y="233692"/>
            <a:ext cx="8796269" cy="743813"/>
          </a:xfrm>
          <a:ln>
            <a:solidFill>
              <a:schemeClr val="accent1"/>
            </a:solidFill>
          </a:ln>
        </p:spPr>
        <p:txBody>
          <a:bodyPr>
            <a:normAutofit fontScale="90000"/>
          </a:bodyPr>
          <a:lstStyle/>
          <a:p>
            <a:r>
              <a:rPr lang="en-TT" dirty="0">
                <a:solidFill>
                  <a:srgbClr val="002060"/>
                </a:solidFill>
              </a:rPr>
              <a:t>There is an urgency to act now, now, now</a:t>
            </a:r>
          </a:p>
        </p:txBody>
      </p:sp>
      <p:pic>
        <p:nvPicPr>
          <p:cNvPr id="8194" name="Picture 2" descr="Image result for time is running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7447" y="3887598"/>
            <a:ext cx="2407444" cy="28074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predicted population in 2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93" y="1489124"/>
            <a:ext cx="3543737" cy="272541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climate  change"/>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TT" sz="1350">
              <a:solidFill>
                <a:prstClr val="black"/>
              </a:solidFill>
              <a:latin typeface="Calibri"/>
            </a:endParaRPr>
          </a:p>
        </p:txBody>
      </p:sp>
      <p:pic>
        <p:nvPicPr>
          <p:cNvPr id="8202" name="Picture 10" descr="Image result for climate  ch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728" y="1075474"/>
            <a:ext cx="6095446" cy="320813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antimicrobial resist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93" y="4749488"/>
            <a:ext cx="2794148" cy="18593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avma.org/KB/Resources/Reports/PublishingImages/ma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669" y="4563638"/>
            <a:ext cx="3459357" cy="213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556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34" y="167054"/>
            <a:ext cx="9329259" cy="1347448"/>
          </a:xfrm>
          <a:ln>
            <a:solidFill>
              <a:schemeClr val="accent1"/>
            </a:solidFill>
          </a:ln>
        </p:spPr>
        <p:txBody>
          <a:bodyPr>
            <a:normAutofit/>
          </a:bodyPr>
          <a:lstStyle/>
          <a:p>
            <a:r>
              <a:rPr lang="en-GB" sz="3600" dirty="0">
                <a:solidFill>
                  <a:schemeClr val="bg2"/>
                </a:solidFill>
              </a:rPr>
              <a:t>Four major complex and ‘wicked’ health issues that demand a ‘One Health’ approach</a:t>
            </a:r>
          </a:p>
        </p:txBody>
      </p:sp>
      <p:sp>
        <p:nvSpPr>
          <p:cNvPr id="3" name="TextBox 2"/>
          <p:cNvSpPr txBox="1"/>
          <p:nvPr/>
        </p:nvSpPr>
        <p:spPr>
          <a:xfrm>
            <a:off x="1431371" y="1785832"/>
            <a:ext cx="9329259" cy="3046988"/>
          </a:xfrm>
          <a:prstGeom prst="rect">
            <a:avLst/>
          </a:prstGeom>
          <a:noFill/>
        </p:spPr>
        <p:txBody>
          <a:bodyPr wrap="square" rtlCol="0">
            <a:spAutoFit/>
          </a:bodyPr>
          <a:lstStyle/>
          <a:p>
            <a:pPr marL="571500" indent="-571500">
              <a:buFont typeface="Arial" panose="020B0604020202020204" pitchFamily="34" charset="0"/>
              <a:buChar char="•"/>
            </a:pPr>
            <a:r>
              <a:rPr lang="en-GB" sz="3200" b="1" dirty="0">
                <a:solidFill>
                  <a:prstClr val="black"/>
                </a:solidFill>
                <a:latin typeface="Calibri"/>
              </a:rPr>
              <a:t>Globalisation - the emergence of zoonotic diseases</a:t>
            </a:r>
          </a:p>
          <a:p>
            <a:pPr marL="571500" indent="-571500">
              <a:buFont typeface="Arial" panose="020B0604020202020204" pitchFamily="34" charset="0"/>
              <a:buChar char="•"/>
            </a:pPr>
            <a:r>
              <a:rPr lang="en-GB" sz="3200" b="1" dirty="0">
                <a:solidFill>
                  <a:prstClr val="black"/>
                </a:solidFill>
                <a:latin typeface="Calibri"/>
              </a:rPr>
              <a:t>Antimicrobial resistance (AMR)</a:t>
            </a:r>
          </a:p>
          <a:p>
            <a:pPr marL="571500" indent="-571500">
              <a:buFont typeface="Arial" panose="020B0604020202020204" pitchFamily="34" charset="0"/>
              <a:buChar char="•"/>
            </a:pPr>
            <a:r>
              <a:rPr lang="en-GB" sz="3200" dirty="0">
                <a:solidFill>
                  <a:prstClr val="black"/>
                </a:solidFill>
                <a:latin typeface="Calibri"/>
              </a:rPr>
              <a:t>Food and water security (and safety)</a:t>
            </a:r>
          </a:p>
          <a:p>
            <a:pPr marL="571500" indent="-571500">
              <a:buFont typeface="Arial" panose="020B0604020202020204" pitchFamily="34" charset="0"/>
              <a:buChar char="•"/>
            </a:pPr>
            <a:r>
              <a:rPr lang="en-GB" sz="3200" dirty="0">
                <a:solidFill>
                  <a:prstClr val="black"/>
                </a:solidFill>
                <a:latin typeface="Calibri"/>
              </a:rPr>
              <a:t>Global warming /  Climate Change</a:t>
            </a:r>
          </a:p>
          <a:p>
            <a:pPr marL="571500" indent="-571500">
              <a:buFont typeface="Arial" panose="020B0604020202020204" pitchFamily="34" charset="0"/>
              <a:buChar char="•"/>
            </a:pPr>
            <a:endParaRPr lang="en-GB" sz="3200" dirty="0">
              <a:solidFill>
                <a:prstClr val="black"/>
              </a:solidFill>
              <a:latin typeface="Calibri"/>
            </a:endParaRPr>
          </a:p>
          <a:p>
            <a:pPr marL="571500" indent="-571500">
              <a:buFont typeface="Arial" panose="020B0604020202020204" pitchFamily="34" charset="0"/>
              <a:buChar char="•"/>
            </a:pPr>
            <a:endParaRPr lang="en-GB" sz="3200" dirty="0">
              <a:solidFill>
                <a:prstClr val="black"/>
              </a:solidFill>
              <a:latin typeface="Calibri"/>
            </a:endParaRPr>
          </a:p>
        </p:txBody>
      </p:sp>
      <p:pic>
        <p:nvPicPr>
          <p:cNvPr id="1026" name="Picture 2" descr="http://files.cdn.ecowatch.com/wp-content/uploads/2013/03/climatechan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02" y="4134896"/>
            <a:ext cx="3636896" cy="2556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avma.org/KB/Resources/Reports/PublishingImages/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473" y="4143744"/>
            <a:ext cx="4134118" cy="254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5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038351" y="188913"/>
            <a:ext cx="8208963" cy="1143000"/>
          </a:xfrm>
          <a:ln>
            <a:solidFill>
              <a:schemeClr val="accent1"/>
            </a:solidFill>
            <a:miter lim="800000"/>
            <a:headEnd/>
            <a:tailEnd/>
          </a:ln>
        </p:spPr>
        <p:txBody>
          <a:bodyPr/>
          <a:lstStyle/>
          <a:p>
            <a:r>
              <a:rPr lang="en-TT" altLang="en-US" sz="3600" dirty="0">
                <a:solidFill>
                  <a:schemeClr val="tx2"/>
                </a:solidFill>
              </a:rPr>
              <a:t>The emergence of zoonotic diseases </a:t>
            </a:r>
          </a:p>
        </p:txBody>
      </p:sp>
      <p:sp>
        <p:nvSpPr>
          <p:cNvPr id="4" name="TextBox 3"/>
          <p:cNvSpPr txBox="1"/>
          <p:nvPr/>
        </p:nvSpPr>
        <p:spPr>
          <a:xfrm>
            <a:off x="1647825" y="1550987"/>
            <a:ext cx="8750300" cy="1570038"/>
          </a:xfrm>
          <a:prstGeom prst="rect">
            <a:avLst/>
          </a:prstGeom>
          <a:noFill/>
        </p:spPr>
        <p:txBody>
          <a:bodyPr>
            <a:spAutoFit/>
          </a:bodyPr>
          <a:lstStyle/>
          <a:p>
            <a:pPr marL="342900" indent="-342900" eaLnBrk="0" fontAlgn="base" hangingPunct="0">
              <a:spcBef>
                <a:spcPct val="0"/>
              </a:spcBef>
              <a:spcAft>
                <a:spcPct val="0"/>
              </a:spcAft>
              <a:buFont typeface="Arial" panose="020B0604020202020204" pitchFamily="34" charset="0"/>
              <a:buChar char="•"/>
              <a:defRPr/>
            </a:pPr>
            <a:r>
              <a:rPr lang="en-TT" sz="2400" dirty="0">
                <a:solidFill>
                  <a:prstClr val="black"/>
                </a:solidFill>
                <a:latin typeface="Calibri"/>
              </a:rPr>
              <a:t>Most human pathogens have come through animals</a:t>
            </a:r>
          </a:p>
          <a:p>
            <a:pPr marL="342900" indent="-342900" eaLnBrk="0" fontAlgn="base" hangingPunct="0">
              <a:spcBef>
                <a:spcPct val="0"/>
              </a:spcBef>
              <a:spcAft>
                <a:spcPct val="0"/>
              </a:spcAft>
              <a:buFont typeface="Arial" panose="020B0604020202020204" pitchFamily="34" charset="0"/>
              <a:buChar char="•"/>
              <a:defRPr/>
            </a:pPr>
            <a:r>
              <a:rPr lang="en-TT" sz="2400" dirty="0">
                <a:solidFill>
                  <a:prstClr val="black"/>
                </a:solidFill>
                <a:latin typeface="Calibri"/>
              </a:rPr>
              <a:t>Animals often maintain pathogens in the environment – wildlife</a:t>
            </a:r>
          </a:p>
          <a:p>
            <a:pPr marL="342900" indent="-342900" eaLnBrk="0" fontAlgn="base" hangingPunct="0">
              <a:spcBef>
                <a:spcPct val="0"/>
              </a:spcBef>
              <a:spcAft>
                <a:spcPct val="0"/>
              </a:spcAft>
              <a:buFont typeface="Arial" panose="020B0604020202020204" pitchFamily="34" charset="0"/>
              <a:buChar char="•"/>
              <a:defRPr/>
            </a:pPr>
            <a:r>
              <a:rPr lang="en-TT" sz="2400" dirty="0">
                <a:solidFill>
                  <a:prstClr val="black"/>
                </a:solidFill>
                <a:latin typeface="Calibri"/>
              </a:rPr>
              <a:t>Animals are involved in the spread of the pathogens to humans</a:t>
            </a:r>
          </a:p>
          <a:p>
            <a:pPr marL="342900" indent="-342900" eaLnBrk="0" fontAlgn="base" hangingPunct="0">
              <a:spcBef>
                <a:spcPct val="0"/>
              </a:spcBef>
              <a:spcAft>
                <a:spcPct val="0"/>
              </a:spcAft>
              <a:buFont typeface="Arial" panose="020B0604020202020204" pitchFamily="34" charset="0"/>
              <a:buChar char="•"/>
              <a:defRPr/>
            </a:pPr>
            <a:r>
              <a:rPr lang="en-TT" sz="2400" dirty="0">
                <a:solidFill>
                  <a:prstClr val="black"/>
                </a:solidFill>
                <a:latin typeface="Calibri"/>
              </a:rPr>
              <a:t>Environmental factors are linked to the spread of many pathogens</a:t>
            </a:r>
          </a:p>
        </p:txBody>
      </p:sp>
      <p:sp>
        <p:nvSpPr>
          <p:cNvPr id="5" name="TextBox 4"/>
          <p:cNvSpPr txBox="1"/>
          <p:nvPr/>
        </p:nvSpPr>
        <p:spPr>
          <a:xfrm>
            <a:off x="1531937" y="3456214"/>
            <a:ext cx="8866188" cy="523875"/>
          </a:xfrm>
          <a:prstGeom prst="rect">
            <a:avLst/>
          </a:prstGeom>
          <a:noFill/>
          <a:ln>
            <a:solidFill>
              <a:schemeClr val="accent1"/>
            </a:solidFill>
          </a:ln>
        </p:spPr>
        <p:txBody>
          <a:bodyPr>
            <a:spAutoFit/>
          </a:bodyPr>
          <a:lstStyle/>
          <a:p>
            <a:pPr algn="ctr" eaLnBrk="0" fontAlgn="base" hangingPunct="0">
              <a:spcBef>
                <a:spcPct val="0"/>
              </a:spcBef>
              <a:spcAft>
                <a:spcPct val="0"/>
              </a:spcAft>
              <a:defRPr/>
            </a:pPr>
            <a:r>
              <a:rPr lang="en-TT" sz="2800" dirty="0">
                <a:solidFill>
                  <a:srgbClr val="FF0000"/>
                </a:solidFill>
                <a:latin typeface="Calibri"/>
              </a:rPr>
              <a:t>Need to follow a multidisciplinary “One Health” approach</a:t>
            </a:r>
          </a:p>
        </p:txBody>
      </p:sp>
      <p:pic>
        <p:nvPicPr>
          <p:cNvPr id="4101" name="Picture 2" descr="C:\Users\vokatyal\Documents\One Health Leadership Series\One Health Logo (g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756" y="4235450"/>
            <a:ext cx="2036762"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http://sd.keepcalm-o-matic.co.uk/i/keep-calm-and-let-s-work-togethe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970" y="4235450"/>
            <a:ext cx="21431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p:cNvPicPr>
          <p:nvPr/>
        </p:nvPicPr>
        <p:blipFill>
          <a:blip r:embed="rId5">
            <a:extLst>
              <a:ext uri="{28A0092B-C50C-407E-A947-70E740481C1C}">
                <a14:useLocalDpi xmlns:a14="http://schemas.microsoft.com/office/drawing/2010/main" val="0"/>
              </a:ext>
            </a:extLst>
          </a:blip>
          <a:srcRect t="11841"/>
          <a:stretch>
            <a:fillRect/>
          </a:stretch>
        </p:blipFill>
        <p:spPr bwMode="auto">
          <a:xfrm>
            <a:off x="4559641" y="4235450"/>
            <a:ext cx="25955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43482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MapWhiteEnglish">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1_MapWhiteEnglish">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2_MapWhiteEnglish">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HDOfficeLightV0">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10267</TotalTime>
  <Words>832</Words>
  <Application>Microsoft Office PowerPoint</Application>
  <PresentationFormat>Widescreen</PresentationFormat>
  <Paragraphs>113</Paragraphs>
  <Slides>16</Slides>
  <Notes>4</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16</vt:i4>
      </vt:variant>
    </vt:vector>
  </HeadingPairs>
  <TitlesOfParts>
    <vt:vector size="31" baseType="lpstr">
      <vt:lpstr>Arial</vt:lpstr>
      <vt:lpstr>Calibri</vt:lpstr>
      <vt:lpstr>Calibri Light</vt:lpstr>
      <vt:lpstr>Courier New</vt:lpstr>
      <vt:lpstr>Helvetica</vt:lpstr>
      <vt:lpstr>Palatino Linotype</vt:lpstr>
      <vt:lpstr>Wingdings 2</vt:lpstr>
      <vt:lpstr>3_MapWhiteEnglish</vt:lpstr>
      <vt:lpstr>1_MapWhiteEnglish</vt:lpstr>
      <vt:lpstr>2_MapWhiteEnglish</vt:lpstr>
      <vt:lpstr>HDOfficeLightV0</vt:lpstr>
      <vt:lpstr>Office Theme</vt:lpstr>
      <vt:lpstr>3_Office Theme</vt:lpstr>
      <vt:lpstr>4_Office Theme</vt:lpstr>
      <vt:lpstr>1_Office Theme</vt:lpstr>
      <vt:lpstr>One Health: What is it and Why is it so relevant to today’s health challenges?</vt:lpstr>
      <vt:lpstr>PowerPoint Presentation</vt:lpstr>
      <vt:lpstr>PowerPoint Presentation</vt:lpstr>
      <vt:lpstr>PowerPoint Presentation</vt:lpstr>
      <vt:lpstr>PowerPoint Presentation</vt:lpstr>
      <vt:lpstr>Who needs to be around that table?</vt:lpstr>
      <vt:lpstr>There is an urgency to act now, now, now</vt:lpstr>
      <vt:lpstr>Four major complex and ‘wicked’ health issues that demand a ‘One Health’ approach</vt:lpstr>
      <vt:lpstr>The emergence of zoonotic diseases </vt:lpstr>
      <vt:lpstr>Majority of disease emergence is driven by ecological, economic and social factors associated with human activity</vt:lpstr>
      <vt:lpstr>PowerPoint Presentation</vt:lpstr>
      <vt:lpstr>PowerPoint Presentation</vt:lpstr>
      <vt:lpstr>PowerPoint Presentation</vt:lpstr>
      <vt:lpstr>PowerPoint Presentation</vt:lpstr>
      <vt:lpstr>PowerPoint Presentation</vt:lpstr>
      <vt:lpstr>PowerPoint Presentation</vt:lpstr>
    </vt:vector>
  </TitlesOfParts>
  <Company>Institute for Animal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davecav</dc:creator>
  <cp:lastModifiedBy>Christopher Oura</cp:lastModifiedBy>
  <cp:revision>590</cp:revision>
  <dcterms:created xsi:type="dcterms:W3CDTF">2010-08-04T12:50:41Z</dcterms:created>
  <dcterms:modified xsi:type="dcterms:W3CDTF">2023-03-27T16:56:17Z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